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95" r:id="rId5"/>
    <p:sldMasterId id="2147483719" r:id="rId6"/>
    <p:sldMasterId id="2147483731" r:id="rId7"/>
    <p:sldMasterId id="2147483743" r:id="rId8"/>
    <p:sldMasterId id="2147483755" r:id="rId9"/>
  </p:sldMasterIdLst>
  <p:notesMasterIdLst>
    <p:notesMasterId r:id="rId22"/>
  </p:notesMasterIdLst>
  <p:sldIdLst>
    <p:sldId id="259" r:id="rId10"/>
    <p:sldId id="263" r:id="rId11"/>
    <p:sldId id="260" r:id="rId12"/>
    <p:sldId id="268" r:id="rId13"/>
    <p:sldId id="261" r:id="rId14"/>
    <p:sldId id="262" r:id="rId15"/>
    <p:sldId id="269" r:id="rId16"/>
    <p:sldId id="264" r:id="rId17"/>
    <p:sldId id="266" r:id="rId18"/>
    <p:sldId id="270" r:id="rId19"/>
    <p:sldId id="271" r:id="rId20"/>
    <p:sldId id="26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EB"/>
    <a:srgbClr val="79242F"/>
    <a:srgbClr val="F6C3CB"/>
    <a:srgbClr val="8A6B26"/>
    <a:srgbClr val="F7E0A5"/>
    <a:srgbClr val="3F3A60"/>
    <a:srgbClr val="5F6EB3"/>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352" autoAdjust="0"/>
    <p:restoredTop sz="85050" autoAdjust="0"/>
  </p:normalViewPr>
  <p:slideViewPr>
    <p:cSldViewPr>
      <p:cViewPr varScale="1">
        <p:scale>
          <a:sx n="73" d="100"/>
          <a:sy n="73" d="100"/>
        </p:scale>
        <p:origin x="101" y="58"/>
      </p:cViewPr>
      <p:guideLst/>
    </p:cSldViewPr>
  </p:slideViewPr>
  <p:notesTextViewPr>
    <p:cViewPr>
      <p:scale>
        <a:sx n="1" d="1"/>
        <a:sy n="1" d="1"/>
      </p:scale>
      <p:origin x="0" y="0"/>
    </p:cViewPr>
  </p:notesTextViewPr>
  <p:sorterViewPr>
    <p:cViewPr varScale="1">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nn Bratberg" userId="dc3f65db-a658-4a15-a328-e4d991c891c3" providerId="ADAL" clId="{4052D34F-1B5E-4CAA-8380-3A81F28B6199}"/>
    <pc:docChg chg="undo custSel addSld delSld modSld sldOrd">
      <pc:chgData name="Gunn Bratberg" userId="dc3f65db-a658-4a15-a328-e4d991c891c3" providerId="ADAL" clId="{4052D34F-1B5E-4CAA-8380-3A81F28B6199}" dt="2023-11-23T11:42:40.336" v="1027" actId="20577"/>
      <pc:docMkLst>
        <pc:docMk/>
      </pc:docMkLst>
      <pc:sldChg chg="modSp mod">
        <pc:chgData name="Gunn Bratberg" userId="dc3f65db-a658-4a15-a328-e4d991c891c3" providerId="ADAL" clId="{4052D34F-1B5E-4CAA-8380-3A81F28B6199}" dt="2023-11-23T08:21:24.770" v="641" actId="20577"/>
        <pc:sldMkLst>
          <pc:docMk/>
          <pc:sldMk cId="3947817040" sldId="260"/>
        </pc:sldMkLst>
        <pc:spChg chg="mod">
          <ac:chgData name="Gunn Bratberg" userId="dc3f65db-a658-4a15-a328-e4d991c891c3" providerId="ADAL" clId="{4052D34F-1B5E-4CAA-8380-3A81F28B6199}" dt="2023-11-23T08:21:24.770" v="641" actId="20577"/>
          <ac:spMkLst>
            <pc:docMk/>
            <pc:sldMk cId="3947817040" sldId="260"/>
            <ac:spMk id="4" creationId="{D1D1EC44-902D-8B7F-443B-E7A391E88C08}"/>
          </ac:spMkLst>
        </pc:spChg>
      </pc:sldChg>
      <pc:sldChg chg="modSp mod">
        <pc:chgData name="Gunn Bratberg" userId="dc3f65db-a658-4a15-a328-e4d991c891c3" providerId="ADAL" clId="{4052D34F-1B5E-4CAA-8380-3A81F28B6199}" dt="2023-11-21T12:44:24.217" v="365" actId="1076"/>
        <pc:sldMkLst>
          <pc:docMk/>
          <pc:sldMk cId="271743137" sldId="261"/>
        </pc:sldMkLst>
        <pc:picChg chg="mod">
          <ac:chgData name="Gunn Bratberg" userId="dc3f65db-a658-4a15-a328-e4d991c891c3" providerId="ADAL" clId="{4052D34F-1B5E-4CAA-8380-3A81F28B6199}" dt="2023-11-21T12:44:21.217" v="364" actId="1076"/>
          <ac:picMkLst>
            <pc:docMk/>
            <pc:sldMk cId="271743137" sldId="261"/>
            <ac:picMk id="15" creationId="{FE085193-5603-30CC-9D10-6DB5ACB24B0B}"/>
          </ac:picMkLst>
        </pc:picChg>
        <pc:picChg chg="mod">
          <ac:chgData name="Gunn Bratberg" userId="dc3f65db-a658-4a15-a328-e4d991c891c3" providerId="ADAL" clId="{4052D34F-1B5E-4CAA-8380-3A81F28B6199}" dt="2023-11-21T12:44:10.176" v="359" actId="1076"/>
          <ac:picMkLst>
            <pc:docMk/>
            <pc:sldMk cId="271743137" sldId="261"/>
            <ac:picMk id="19" creationId="{7B7EA953-B36B-662F-B1E9-8D4648844401}"/>
          </ac:picMkLst>
        </pc:picChg>
        <pc:picChg chg="mod">
          <ac:chgData name="Gunn Bratberg" userId="dc3f65db-a658-4a15-a328-e4d991c891c3" providerId="ADAL" clId="{4052D34F-1B5E-4CAA-8380-3A81F28B6199}" dt="2023-11-21T12:44:24.217" v="365" actId="1076"/>
          <ac:picMkLst>
            <pc:docMk/>
            <pc:sldMk cId="271743137" sldId="261"/>
            <ac:picMk id="21" creationId="{7694BA5D-949F-5989-6A23-2EFBCE044009}"/>
          </ac:picMkLst>
        </pc:picChg>
      </pc:sldChg>
      <pc:sldChg chg="addSp delSp modSp mod modNotesTx">
        <pc:chgData name="Gunn Bratberg" userId="dc3f65db-a658-4a15-a328-e4d991c891c3" providerId="ADAL" clId="{4052D34F-1B5E-4CAA-8380-3A81F28B6199}" dt="2023-11-23T11:42:40.336" v="1027" actId="20577"/>
        <pc:sldMkLst>
          <pc:docMk/>
          <pc:sldMk cId="348844727" sldId="262"/>
        </pc:sldMkLst>
        <pc:spChg chg="mod">
          <ac:chgData name="Gunn Bratberg" userId="dc3f65db-a658-4a15-a328-e4d991c891c3" providerId="ADAL" clId="{4052D34F-1B5E-4CAA-8380-3A81F28B6199}" dt="2023-11-21T12:28:55.376" v="314" actId="20577"/>
          <ac:spMkLst>
            <pc:docMk/>
            <pc:sldMk cId="348844727" sldId="262"/>
            <ac:spMk id="2" creationId="{B9229148-2428-89B8-3D07-9FA07A511C37}"/>
          </ac:spMkLst>
        </pc:spChg>
        <pc:spChg chg="mod">
          <ac:chgData name="Gunn Bratberg" userId="dc3f65db-a658-4a15-a328-e4d991c891c3" providerId="ADAL" clId="{4052D34F-1B5E-4CAA-8380-3A81F28B6199}" dt="2023-11-23T11:42:40.336" v="1027" actId="20577"/>
          <ac:spMkLst>
            <pc:docMk/>
            <pc:sldMk cId="348844727" sldId="262"/>
            <ac:spMk id="4" creationId="{CCC8F35B-A979-1127-58B3-50518C411475}"/>
          </ac:spMkLst>
        </pc:spChg>
        <pc:spChg chg="del">
          <ac:chgData name="Gunn Bratberg" userId="dc3f65db-a658-4a15-a328-e4d991c891c3" providerId="ADAL" clId="{4052D34F-1B5E-4CAA-8380-3A81F28B6199}" dt="2023-11-21T12:28:16.791" v="263" actId="478"/>
          <ac:spMkLst>
            <pc:docMk/>
            <pc:sldMk cId="348844727" sldId="262"/>
            <ac:spMk id="5" creationId="{3F7AFE8E-A124-9FF6-A624-8456D38EC465}"/>
          </ac:spMkLst>
        </pc:spChg>
        <pc:spChg chg="del">
          <ac:chgData name="Gunn Bratberg" userId="dc3f65db-a658-4a15-a328-e4d991c891c3" providerId="ADAL" clId="{4052D34F-1B5E-4CAA-8380-3A81F28B6199}" dt="2023-11-21T12:28:20.259" v="264" actId="478"/>
          <ac:spMkLst>
            <pc:docMk/>
            <pc:sldMk cId="348844727" sldId="262"/>
            <ac:spMk id="6" creationId="{F58C79BC-2AE3-2B44-51DB-B67C89C106EC}"/>
          </ac:spMkLst>
        </pc:spChg>
        <pc:spChg chg="del">
          <ac:chgData name="Gunn Bratberg" userId="dc3f65db-a658-4a15-a328-e4d991c891c3" providerId="ADAL" clId="{4052D34F-1B5E-4CAA-8380-3A81F28B6199}" dt="2023-11-21T12:28:23.386" v="265" actId="478"/>
          <ac:spMkLst>
            <pc:docMk/>
            <pc:sldMk cId="348844727" sldId="262"/>
            <ac:spMk id="10" creationId="{0F7D3FC9-1E21-BED4-E8B7-7AB55B9C61CF}"/>
          </ac:spMkLst>
        </pc:spChg>
        <pc:spChg chg="del">
          <ac:chgData name="Gunn Bratberg" userId="dc3f65db-a658-4a15-a328-e4d991c891c3" providerId="ADAL" clId="{4052D34F-1B5E-4CAA-8380-3A81F28B6199}" dt="2023-11-21T12:28:14.839" v="262" actId="478"/>
          <ac:spMkLst>
            <pc:docMk/>
            <pc:sldMk cId="348844727" sldId="262"/>
            <ac:spMk id="11" creationId="{8E37AAD0-B1F1-16F1-7041-0AB12AB52868}"/>
          </ac:spMkLst>
        </pc:spChg>
        <pc:picChg chg="add mod">
          <ac:chgData name="Gunn Bratberg" userId="dc3f65db-a658-4a15-a328-e4d991c891c3" providerId="ADAL" clId="{4052D34F-1B5E-4CAA-8380-3A81F28B6199}" dt="2023-11-21T13:41:50.752" v="630" actId="14100"/>
          <ac:picMkLst>
            <pc:docMk/>
            <pc:sldMk cId="348844727" sldId="262"/>
            <ac:picMk id="7" creationId="{2ED15B81-B3AF-2E8E-DEAE-2C5766F19A60}"/>
          </ac:picMkLst>
        </pc:picChg>
        <pc:picChg chg="del">
          <ac:chgData name="Gunn Bratberg" userId="dc3f65db-a658-4a15-a328-e4d991c891c3" providerId="ADAL" clId="{4052D34F-1B5E-4CAA-8380-3A81F28B6199}" dt="2023-11-21T12:29:39.312" v="325" actId="478"/>
          <ac:picMkLst>
            <pc:docMk/>
            <pc:sldMk cId="348844727" sldId="262"/>
            <ac:picMk id="9" creationId="{483115C9-BFE1-04C0-FBF6-95D2C7EBC6CB}"/>
          </ac:picMkLst>
        </pc:picChg>
        <pc:picChg chg="add mod">
          <ac:chgData name="Gunn Bratberg" userId="dc3f65db-a658-4a15-a328-e4d991c891c3" providerId="ADAL" clId="{4052D34F-1B5E-4CAA-8380-3A81F28B6199}" dt="2023-11-21T13:42:00.992" v="631" actId="1076"/>
          <ac:picMkLst>
            <pc:docMk/>
            <pc:sldMk cId="348844727" sldId="262"/>
            <ac:picMk id="12" creationId="{BEB53198-F67F-F441-15BF-3C0F30A3A5C1}"/>
          </ac:picMkLst>
        </pc:picChg>
      </pc:sldChg>
      <pc:sldChg chg="modSp mod">
        <pc:chgData name="Gunn Bratberg" userId="dc3f65db-a658-4a15-a328-e4d991c891c3" providerId="ADAL" clId="{4052D34F-1B5E-4CAA-8380-3A81F28B6199}" dt="2023-11-21T12:13:11.121" v="62" actId="20577"/>
        <pc:sldMkLst>
          <pc:docMk/>
          <pc:sldMk cId="3590144178" sldId="263"/>
        </pc:sldMkLst>
        <pc:spChg chg="mod">
          <ac:chgData name="Gunn Bratberg" userId="dc3f65db-a658-4a15-a328-e4d991c891c3" providerId="ADAL" clId="{4052D34F-1B5E-4CAA-8380-3A81F28B6199}" dt="2023-11-21T12:11:43.122" v="32" actId="20577"/>
          <ac:spMkLst>
            <pc:docMk/>
            <pc:sldMk cId="3590144178" sldId="263"/>
            <ac:spMk id="2" creationId="{CFB718BE-D754-072D-80EF-EE5249C25AC1}"/>
          </ac:spMkLst>
        </pc:spChg>
        <pc:spChg chg="mod">
          <ac:chgData name="Gunn Bratberg" userId="dc3f65db-a658-4a15-a328-e4d991c891c3" providerId="ADAL" clId="{4052D34F-1B5E-4CAA-8380-3A81F28B6199}" dt="2023-11-21T12:13:11.121" v="62" actId="20577"/>
          <ac:spMkLst>
            <pc:docMk/>
            <pc:sldMk cId="3590144178" sldId="263"/>
            <ac:spMk id="5" creationId="{9CA3EB47-43C6-B1CF-72FC-FFCB17AA4B51}"/>
          </ac:spMkLst>
        </pc:spChg>
        <pc:spChg chg="mod">
          <ac:chgData name="Gunn Bratberg" userId="dc3f65db-a658-4a15-a328-e4d991c891c3" providerId="ADAL" clId="{4052D34F-1B5E-4CAA-8380-3A81F28B6199}" dt="2023-11-21T12:12:57.114" v="60" actId="1076"/>
          <ac:spMkLst>
            <pc:docMk/>
            <pc:sldMk cId="3590144178" sldId="263"/>
            <ac:spMk id="6" creationId="{C28E5F3F-2A2C-1559-4EB4-C9EF3CEA855B}"/>
          </ac:spMkLst>
        </pc:spChg>
      </pc:sldChg>
      <pc:sldChg chg="addSp delSp modSp mod ord delAnim modAnim">
        <pc:chgData name="Gunn Bratberg" userId="dc3f65db-a658-4a15-a328-e4d991c891c3" providerId="ADAL" clId="{4052D34F-1B5E-4CAA-8380-3A81F28B6199}" dt="2023-11-21T12:43:26.164" v="356"/>
        <pc:sldMkLst>
          <pc:docMk/>
          <pc:sldMk cId="3803748436" sldId="264"/>
        </pc:sldMkLst>
        <pc:picChg chg="del">
          <ac:chgData name="Gunn Bratberg" userId="dc3f65db-a658-4a15-a328-e4d991c891c3" providerId="ADAL" clId="{4052D34F-1B5E-4CAA-8380-3A81F28B6199}" dt="2023-11-21T12:20:56.422" v="249" actId="478"/>
          <ac:picMkLst>
            <pc:docMk/>
            <pc:sldMk cId="3803748436" sldId="264"/>
            <ac:picMk id="2" creationId="{04BF54D1-C156-063A-4CA4-C7C14E48D629}"/>
          </ac:picMkLst>
        </pc:picChg>
        <pc:picChg chg="add mod">
          <ac:chgData name="Gunn Bratberg" userId="dc3f65db-a658-4a15-a328-e4d991c891c3" providerId="ADAL" clId="{4052D34F-1B5E-4CAA-8380-3A81F28B6199}" dt="2023-11-21T12:22:17.975" v="255" actId="14100"/>
          <ac:picMkLst>
            <pc:docMk/>
            <pc:sldMk cId="3803748436" sldId="264"/>
            <ac:picMk id="3" creationId="{F5017859-3D6C-4CB5-B57B-C82116421FDE}"/>
          </ac:picMkLst>
        </pc:picChg>
      </pc:sldChg>
      <pc:sldChg chg="addSp delSp modSp mod">
        <pc:chgData name="Gunn Bratberg" userId="dc3f65db-a658-4a15-a328-e4d991c891c3" providerId="ADAL" clId="{4052D34F-1B5E-4CAA-8380-3A81F28B6199}" dt="2023-11-21T12:38:27.656" v="335"/>
        <pc:sldMkLst>
          <pc:docMk/>
          <pc:sldMk cId="1988586862" sldId="266"/>
        </pc:sldMkLst>
        <pc:graphicFrameChg chg="del modGraphic">
          <ac:chgData name="Gunn Bratberg" userId="dc3f65db-a658-4a15-a328-e4d991c891c3" providerId="ADAL" clId="{4052D34F-1B5E-4CAA-8380-3A81F28B6199}" dt="2023-11-21T12:37:52.608" v="334" actId="478"/>
          <ac:graphicFrameMkLst>
            <pc:docMk/>
            <pc:sldMk cId="1988586862" sldId="266"/>
            <ac:graphicFrameMk id="4" creationId="{570B452E-4595-F415-3EA8-0C6EB779299A}"/>
          </ac:graphicFrameMkLst>
        </pc:graphicFrameChg>
        <pc:picChg chg="add">
          <ac:chgData name="Gunn Bratberg" userId="dc3f65db-a658-4a15-a328-e4d991c891c3" providerId="ADAL" clId="{4052D34F-1B5E-4CAA-8380-3A81F28B6199}" dt="2023-11-21T12:38:27.656" v="335"/>
          <ac:picMkLst>
            <pc:docMk/>
            <pc:sldMk cId="1988586862" sldId="266"/>
            <ac:picMk id="2" creationId="{250FF308-4DCB-2547-B5AF-F4C9BF496169}"/>
          </ac:picMkLst>
        </pc:picChg>
      </pc:sldChg>
      <pc:sldChg chg="del">
        <pc:chgData name="Gunn Bratberg" userId="dc3f65db-a658-4a15-a328-e4d991c891c3" providerId="ADAL" clId="{4052D34F-1B5E-4CAA-8380-3A81F28B6199}" dt="2023-11-21T12:20:49.274" v="248" actId="2696"/>
        <pc:sldMkLst>
          <pc:docMk/>
          <pc:sldMk cId="1754807145" sldId="267"/>
        </pc:sldMkLst>
      </pc:sldChg>
      <pc:sldChg chg="modSp del mod">
        <pc:chgData name="Gunn Bratberg" userId="dc3f65db-a658-4a15-a328-e4d991c891c3" providerId="ADAL" clId="{4052D34F-1B5E-4CAA-8380-3A81F28B6199}" dt="2023-11-21T12:20:15.320" v="212" actId="2696"/>
        <pc:sldMkLst>
          <pc:docMk/>
          <pc:sldMk cId="1281462357" sldId="268"/>
        </pc:sldMkLst>
        <pc:spChg chg="mod">
          <ac:chgData name="Gunn Bratberg" userId="dc3f65db-a658-4a15-a328-e4d991c891c3" providerId="ADAL" clId="{4052D34F-1B5E-4CAA-8380-3A81F28B6199}" dt="2023-11-21T12:20:10.575" v="211" actId="21"/>
          <ac:spMkLst>
            <pc:docMk/>
            <pc:sldMk cId="1281462357" sldId="268"/>
            <ac:spMk id="3" creationId="{5BD12749-DA9A-CCC3-B2FA-01F2519D48B0}"/>
          </ac:spMkLst>
        </pc:spChg>
      </pc:sldChg>
      <pc:sldChg chg="modSp new mod">
        <pc:chgData name="Gunn Bratberg" userId="dc3f65db-a658-4a15-a328-e4d991c891c3" providerId="ADAL" clId="{4052D34F-1B5E-4CAA-8380-3A81F28B6199}" dt="2023-11-21T12:20:35.415" v="247" actId="20577"/>
        <pc:sldMkLst>
          <pc:docMk/>
          <pc:sldMk cId="2628975705" sldId="268"/>
        </pc:sldMkLst>
        <pc:spChg chg="mod">
          <ac:chgData name="Gunn Bratberg" userId="dc3f65db-a658-4a15-a328-e4d991c891c3" providerId="ADAL" clId="{4052D34F-1B5E-4CAA-8380-3A81F28B6199}" dt="2023-11-21T12:20:35.415" v="247" actId="20577"/>
          <ac:spMkLst>
            <pc:docMk/>
            <pc:sldMk cId="2628975705" sldId="268"/>
            <ac:spMk id="2" creationId="{5B078CF3-D3DA-185A-362A-FEE89164F4E3}"/>
          </ac:spMkLst>
        </pc:spChg>
        <pc:spChg chg="mod">
          <ac:chgData name="Gunn Bratberg" userId="dc3f65db-a658-4a15-a328-e4d991c891c3" providerId="ADAL" clId="{4052D34F-1B5E-4CAA-8380-3A81F28B6199}" dt="2023-11-21T12:20:25.413" v="214"/>
          <ac:spMkLst>
            <pc:docMk/>
            <pc:sldMk cId="2628975705" sldId="268"/>
            <ac:spMk id="3" creationId="{3009DC19-EE87-1B97-0658-36EF37298419}"/>
          </ac:spMkLst>
        </pc:spChg>
      </pc:sldChg>
      <pc:sldChg chg="new del">
        <pc:chgData name="Gunn Bratberg" userId="dc3f65db-a658-4a15-a328-e4d991c891c3" providerId="ADAL" clId="{4052D34F-1B5E-4CAA-8380-3A81F28B6199}" dt="2023-11-21T12:11:11.204" v="1" actId="2696"/>
        <pc:sldMkLst>
          <pc:docMk/>
          <pc:sldMk cId="2720332303" sldId="269"/>
        </pc:sldMkLst>
      </pc:sldChg>
      <pc:sldChg chg="addSp delSp modSp add mod modNotesTx">
        <pc:chgData name="Gunn Bratberg" userId="dc3f65db-a658-4a15-a328-e4d991c891c3" providerId="ADAL" clId="{4052D34F-1B5E-4CAA-8380-3A81F28B6199}" dt="2023-11-23T11:40:13.599" v="827" actId="27636"/>
        <pc:sldMkLst>
          <pc:docMk/>
          <pc:sldMk cId="3920413225" sldId="269"/>
        </pc:sldMkLst>
        <pc:spChg chg="mod">
          <ac:chgData name="Gunn Bratberg" userId="dc3f65db-a658-4a15-a328-e4d991c891c3" providerId="ADAL" clId="{4052D34F-1B5E-4CAA-8380-3A81F28B6199}" dt="2023-11-21T12:39:04.763" v="349" actId="20577"/>
          <ac:spMkLst>
            <pc:docMk/>
            <pc:sldMk cId="3920413225" sldId="269"/>
            <ac:spMk id="2" creationId="{B9229148-2428-89B8-3D07-9FA07A511C37}"/>
          </ac:spMkLst>
        </pc:spChg>
        <pc:spChg chg="mod">
          <ac:chgData name="Gunn Bratberg" userId="dc3f65db-a658-4a15-a328-e4d991c891c3" providerId="ADAL" clId="{4052D34F-1B5E-4CAA-8380-3A81F28B6199}" dt="2023-11-23T11:40:13.599" v="827" actId="27636"/>
          <ac:spMkLst>
            <pc:docMk/>
            <pc:sldMk cId="3920413225" sldId="269"/>
            <ac:spMk id="4" creationId="{CCC8F35B-A979-1127-58B3-50518C411475}"/>
          </ac:spMkLst>
        </pc:spChg>
        <pc:picChg chg="add mod ord">
          <ac:chgData name="Gunn Bratberg" userId="dc3f65db-a658-4a15-a328-e4d991c891c3" providerId="ADAL" clId="{4052D34F-1B5E-4CAA-8380-3A81F28B6199}" dt="2023-11-23T11:38:16.234" v="789" actId="1076"/>
          <ac:picMkLst>
            <pc:docMk/>
            <pc:sldMk cId="3920413225" sldId="269"/>
            <ac:picMk id="3" creationId="{261390F8-4CD3-3571-8379-CDE4BF84DD68}"/>
          </ac:picMkLst>
        </pc:picChg>
        <pc:picChg chg="add del">
          <ac:chgData name="Gunn Bratberg" userId="dc3f65db-a658-4a15-a328-e4d991c891c3" providerId="ADAL" clId="{4052D34F-1B5E-4CAA-8380-3A81F28B6199}" dt="2023-11-23T11:37:51.342" v="784" actId="22"/>
          <ac:picMkLst>
            <pc:docMk/>
            <pc:sldMk cId="3920413225" sldId="269"/>
            <ac:picMk id="6" creationId="{6340BA71-40FA-54EC-2FB5-1E045094E11A}"/>
          </ac:picMkLst>
        </pc:picChg>
        <pc:picChg chg="del">
          <ac:chgData name="Gunn Bratberg" userId="dc3f65db-a658-4a15-a328-e4d991c891c3" providerId="ADAL" clId="{4052D34F-1B5E-4CAA-8380-3A81F28B6199}" dt="2023-11-21T12:54:57.282" v="488" actId="478"/>
          <ac:picMkLst>
            <pc:docMk/>
            <pc:sldMk cId="3920413225" sldId="269"/>
            <ac:picMk id="7" creationId="{2ED15B81-B3AF-2E8E-DEAE-2C5766F19A60}"/>
          </ac:picMkLst>
        </pc:picChg>
        <pc:picChg chg="add mod">
          <ac:chgData name="Gunn Bratberg" userId="dc3f65db-a658-4a15-a328-e4d991c891c3" providerId="ADAL" clId="{4052D34F-1B5E-4CAA-8380-3A81F28B6199}" dt="2023-11-23T11:38:06.008" v="787" actId="1076"/>
          <ac:picMkLst>
            <pc:docMk/>
            <pc:sldMk cId="3920413225" sldId="269"/>
            <ac:picMk id="7" creationId="{A1CDDDB3-0BA2-4E9D-E6F1-AFCC4142EE08}"/>
          </ac:picMkLst>
        </pc:picChg>
      </pc:sldChg>
      <pc:sldChg chg="addSp delSp modSp new mod">
        <pc:chgData name="Gunn Bratberg" userId="dc3f65db-a658-4a15-a328-e4d991c891c3" providerId="ADAL" clId="{4052D34F-1B5E-4CAA-8380-3A81F28B6199}" dt="2023-11-21T12:51:56.342" v="475" actId="1076"/>
        <pc:sldMkLst>
          <pc:docMk/>
          <pc:sldMk cId="2723098211" sldId="270"/>
        </pc:sldMkLst>
        <pc:spChg chg="del">
          <ac:chgData name="Gunn Bratberg" userId="dc3f65db-a658-4a15-a328-e4d991c891c3" providerId="ADAL" clId="{4052D34F-1B5E-4CAA-8380-3A81F28B6199}" dt="2023-11-21T12:45:45.758" v="367" actId="478"/>
          <ac:spMkLst>
            <pc:docMk/>
            <pc:sldMk cId="2723098211" sldId="270"/>
            <ac:spMk id="2" creationId="{D757D166-CA27-ADF8-F649-B67A97359992}"/>
          </ac:spMkLst>
        </pc:spChg>
        <pc:spChg chg="del">
          <ac:chgData name="Gunn Bratberg" userId="dc3f65db-a658-4a15-a328-e4d991c891c3" providerId="ADAL" clId="{4052D34F-1B5E-4CAA-8380-3A81F28B6199}" dt="2023-11-21T12:45:48.427" v="368" actId="478"/>
          <ac:spMkLst>
            <pc:docMk/>
            <pc:sldMk cId="2723098211" sldId="270"/>
            <ac:spMk id="3" creationId="{07275C7D-7C6C-7034-439E-8232E50DCEC7}"/>
          </ac:spMkLst>
        </pc:spChg>
        <pc:spChg chg="add mod">
          <ac:chgData name="Gunn Bratberg" userId="dc3f65db-a658-4a15-a328-e4d991c891c3" providerId="ADAL" clId="{4052D34F-1B5E-4CAA-8380-3A81F28B6199}" dt="2023-11-21T12:51:56.342" v="475" actId="1076"/>
          <ac:spMkLst>
            <pc:docMk/>
            <pc:sldMk cId="2723098211" sldId="270"/>
            <ac:spMk id="5" creationId="{3A443031-2F4C-1810-1648-86F901669003}"/>
          </ac:spMkLst>
        </pc:spChg>
        <pc:spChg chg="add del mod">
          <ac:chgData name="Gunn Bratberg" userId="dc3f65db-a658-4a15-a328-e4d991c891c3" providerId="ADAL" clId="{4052D34F-1B5E-4CAA-8380-3A81F28B6199}" dt="2023-11-21T12:48:00.184" v="417"/>
          <ac:spMkLst>
            <pc:docMk/>
            <pc:sldMk cId="2723098211" sldId="270"/>
            <ac:spMk id="6" creationId="{C25C5B70-9BC9-392E-19ED-71CDD7BD73FE}"/>
          </ac:spMkLst>
        </pc:spChg>
        <pc:spChg chg="add mod">
          <ac:chgData name="Gunn Bratberg" userId="dc3f65db-a658-4a15-a328-e4d991c891c3" providerId="ADAL" clId="{4052D34F-1B5E-4CAA-8380-3A81F28B6199}" dt="2023-11-21T12:50:14.108" v="446" actId="1076"/>
          <ac:spMkLst>
            <pc:docMk/>
            <pc:sldMk cId="2723098211" sldId="270"/>
            <ac:spMk id="7" creationId="{7F5FD15F-AEC5-2AF0-DE76-974FD12B52E8}"/>
          </ac:spMkLst>
        </pc:spChg>
        <pc:spChg chg="add mod">
          <ac:chgData name="Gunn Bratberg" userId="dc3f65db-a658-4a15-a328-e4d991c891c3" providerId="ADAL" clId="{4052D34F-1B5E-4CAA-8380-3A81F28B6199}" dt="2023-11-21T12:51:01.616" v="453" actId="207"/>
          <ac:spMkLst>
            <pc:docMk/>
            <pc:sldMk cId="2723098211" sldId="270"/>
            <ac:spMk id="8" creationId="{30207E00-17D5-76BE-526C-E98F3A40B233}"/>
          </ac:spMkLst>
        </pc:spChg>
      </pc:sldChg>
      <pc:sldChg chg="delSp modSp add mod modNotesTx">
        <pc:chgData name="Gunn Bratberg" userId="dc3f65db-a658-4a15-a328-e4d991c891c3" providerId="ADAL" clId="{4052D34F-1B5E-4CAA-8380-3A81F28B6199}" dt="2023-11-21T14:12:29.848" v="633"/>
        <pc:sldMkLst>
          <pc:docMk/>
          <pc:sldMk cId="626939343" sldId="271"/>
        </pc:sldMkLst>
        <pc:spChg chg="del">
          <ac:chgData name="Gunn Bratberg" userId="dc3f65db-a658-4a15-a328-e4d991c891c3" providerId="ADAL" clId="{4052D34F-1B5E-4CAA-8380-3A81F28B6199}" dt="2023-11-21T12:51:30.749" v="455" actId="478"/>
          <ac:spMkLst>
            <pc:docMk/>
            <pc:sldMk cId="626939343" sldId="271"/>
            <ac:spMk id="5" creationId="{3A443031-2F4C-1810-1648-86F901669003}"/>
          </ac:spMkLst>
        </pc:spChg>
        <pc:spChg chg="del">
          <ac:chgData name="Gunn Bratberg" userId="dc3f65db-a658-4a15-a328-e4d991c891c3" providerId="ADAL" clId="{4052D34F-1B5E-4CAA-8380-3A81F28B6199}" dt="2023-11-21T12:51:33.084" v="456" actId="478"/>
          <ac:spMkLst>
            <pc:docMk/>
            <pc:sldMk cId="626939343" sldId="271"/>
            <ac:spMk id="7" creationId="{7F5FD15F-AEC5-2AF0-DE76-974FD12B52E8}"/>
          </ac:spMkLst>
        </pc:spChg>
        <pc:spChg chg="mod">
          <ac:chgData name="Gunn Bratberg" userId="dc3f65db-a658-4a15-a328-e4d991c891c3" providerId="ADAL" clId="{4052D34F-1B5E-4CAA-8380-3A81F28B6199}" dt="2023-11-21T13:51:36.216" v="632" actId="1076"/>
          <ac:spMkLst>
            <pc:docMk/>
            <pc:sldMk cId="626939343" sldId="271"/>
            <ac:spMk id="8" creationId="{30207E00-17D5-76BE-526C-E98F3A40B233}"/>
          </ac:spMkLst>
        </pc:spChg>
      </pc:sldChg>
    </pc:docChg>
  </pc:docChgLst>
  <pc:docChgLst>
    <pc:chgData name="Gunn Bratberg" userId="dc3f65db-a658-4a15-a328-e4d991c891c3" providerId="ADAL" clId="{8960324F-7435-486D-8977-3E9CF971D8E3}"/>
    <pc:docChg chg="modSld">
      <pc:chgData name="Gunn Bratberg" userId="dc3f65db-a658-4a15-a328-e4d991c891c3" providerId="ADAL" clId="{8960324F-7435-486D-8977-3E9CF971D8E3}" dt="2024-03-15T12:56:33.955" v="32" actId="20577"/>
      <pc:docMkLst>
        <pc:docMk/>
      </pc:docMkLst>
      <pc:sldChg chg="modSp mod">
        <pc:chgData name="Gunn Bratberg" userId="dc3f65db-a658-4a15-a328-e4d991c891c3" providerId="ADAL" clId="{8960324F-7435-486D-8977-3E9CF971D8E3}" dt="2024-03-15T12:56:33.955" v="32" actId="20577"/>
        <pc:sldMkLst>
          <pc:docMk/>
          <pc:sldMk cId="2723098211" sldId="270"/>
        </pc:sldMkLst>
        <pc:spChg chg="mod">
          <ac:chgData name="Gunn Bratberg" userId="dc3f65db-a658-4a15-a328-e4d991c891c3" providerId="ADAL" clId="{8960324F-7435-486D-8977-3E9CF971D8E3}" dt="2024-03-15T12:55:53.662" v="8" actId="20577"/>
          <ac:spMkLst>
            <pc:docMk/>
            <pc:sldMk cId="2723098211" sldId="270"/>
            <ac:spMk id="5" creationId="{3A443031-2F4C-1810-1648-86F901669003}"/>
          </ac:spMkLst>
        </pc:spChg>
        <pc:spChg chg="mod">
          <ac:chgData name="Gunn Bratberg" userId="dc3f65db-a658-4a15-a328-e4d991c891c3" providerId="ADAL" clId="{8960324F-7435-486D-8977-3E9CF971D8E3}" dt="2024-03-15T12:56:33.955" v="32" actId="20577"/>
          <ac:spMkLst>
            <pc:docMk/>
            <pc:sldMk cId="2723098211" sldId="270"/>
            <ac:spMk id="8" creationId="{30207E00-17D5-76BE-526C-E98F3A40B233}"/>
          </ac:spMkLst>
        </pc:spChg>
      </pc:sldChg>
      <pc:sldChg chg="modSp mod">
        <pc:chgData name="Gunn Bratberg" userId="dc3f65db-a658-4a15-a328-e4d991c891c3" providerId="ADAL" clId="{8960324F-7435-486D-8977-3E9CF971D8E3}" dt="2024-03-15T12:55:17.741" v="7" actId="14100"/>
        <pc:sldMkLst>
          <pc:docMk/>
          <pc:sldMk cId="626939343" sldId="271"/>
        </pc:sldMkLst>
        <pc:spChg chg="mod">
          <ac:chgData name="Gunn Bratberg" userId="dc3f65db-a658-4a15-a328-e4d991c891c3" providerId="ADAL" clId="{8960324F-7435-486D-8977-3E9CF971D8E3}" dt="2024-03-15T12:55:17.741" v="7" actId="14100"/>
          <ac:spMkLst>
            <pc:docMk/>
            <pc:sldMk cId="626939343" sldId="271"/>
            <ac:spMk id="8" creationId="{30207E00-17D5-76BE-526C-E98F3A40B2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2057E-6575-4E29-8AD0-E1DD085761E9}" type="datetimeFigureOut">
              <a:rPr lang="nb-NO" smtClean="0"/>
              <a:t>15.03.2024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82A33-72BE-44BB-9AD7-0C0EC40AEA6C}" type="slidenum">
              <a:rPr lang="nb-NO" smtClean="0"/>
              <a:t>‹#›</a:t>
            </a:fld>
            <a:endParaRPr lang="nb-NO"/>
          </a:p>
        </p:txBody>
      </p:sp>
    </p:spTree>
    <p:extLst>
      <p:ext uri="{BB962C8B-B14F-4D97-AF65-F5344CB8AC3E}">
        <p14:creationId xmlns:p14="http://schemas.microsoft.com/office/powerpoint/2010/main" val="1252439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solidFill>
                  <a:srgbClr val="121212"/>
                </a:solidFill>
                <a:latin typeface="Calibri" panose="020F0502020204030204" pitchFamily="34" charset="0"/>
              </a:rPr>
              <a:t>Grønn </a:t>
            </a:r>
            <a:r>
              <a:rPr lang="nb-NO" b="0" i="0" dirty="0">
                <a:solidFill>
                  <a:srgbClr val="121212"/>
                </a:solidFill>
                <a:effectLst/>
                <a:latin typeface="Calibri" panose="020F0502020204030204" pitchFamily="34" charset="0"/>
              </a:rPr>
              <a:t>næring er en mangfoldig </a:t>
            </a:r>
            <a:r>
              <a:rPr lang="nb-NO" b="0" dirty="0">
                <a:solidFill>
                  <a:srgbClr val="121212"/>
                </a:solidFill>
                <a:latin typeface="Calibri" panose="020F0502020204030204" pitchFamily="34" charset="0"/>
              </a:rPr>
              <a:t>bransje </a:t>
            </a:r>
            <a:r>
              <a:rPr lang="nb-NO" b="0" i="0" dirty="0">
                <a:solidFill>
                  <a:srgbClr val="121212"/>
                </a:solidFill>
                <a:effectLst/>
                <a:latin typeface="Calibri" panose="020F0502020204030204" pitchFamily="34" charset="0"/>
              </a:rPr>
              <a:t>som dekker både råvareproduksjon(landbruk) og foredling av planter, husdyr og trevirke. I tillegg kommer alle bedriftene og aktørene som er avhengige av vare- og tjenesteflyten som er knyttet til disse produksjonene.  Sammen utgjør disse Norges største fastlandsnæring som trenger nye, kloke hoder i framtida. </a:t>
            </a:r>
          </a:p>
          <a:p>
            <a:endParaRPr lang="nb-NO" b="0" i="0" dirty="0">
              <a:solidFill>
                <a:srgbClr val="121212"/>
              </a:solidFill>
              <a:effectLst/>
              <a:latin typeface="Calibri" panose="020F0502020204030204" pitchFamily="34" charset="0"/>
            </a:endParaRPr>
          </a:p>
          <a:p>
            <a:r>
              <a:rPr lang="nb-NO" b="0" i="0" dirty="0">
                <a:solidFill>
                  <a:srgbClr val="121212"/>
                </a:solidFill>
                <a:effectLst/>
                <a:latin typeface="Calibri" panose="020F0502020204030204" pitchFamily="34" charset="0"/>
              </a:rPr>
              <a:t>Nå skal dere få se en film fra Øyna kulturlandskapshotell i Inderøy kommune. Her har Frode og Kristine Sakshaug bygd opp en reiselivsdestinasjon med restaurant, hotell, konferansefasiliteter, aktiviteter og en flott </a:t>
            </a:r>
            <a:r>
              <a:rPr lang="nb-NO" b="0" i="0" dirty="0" err="1">
                <a:solidFill>
                  <a:srgbClr val="121212"/>
                </a:solidFill>
                <a:effectLst/>
                <a:latin typeface="Calibri" panose="020F0502020204030204" pitchFamily="34" charset="0"/>
              </a:rPr>
              <a:t>skybar</a:t>
            </a:r>
            <a:r>
              <a:rPr lang="nb-NO" b="0" i="0" dirty="0">
                <a:solidFill>
                  <a:srgbClr val="121212"/>
                </a:solidFill>
                <a:effectLst/>
                <a:latin typeface="Calibri" panose="020F0502020204030204" pitchFamily="34" charset="0"/>
              </a:rPr>
              <a:t>! Hør hva de sier om det å jobbe her og litt om sin utdanningsreise.</a:t>
            </a:r>
            <a:endParaRPr lang="nb-NO" b="0" dirty="0"/>
          </a:p>
        </p:txBody>
      </p:sp>
      <p:sp>
        <p:nvSpPr>
          <p:cNvPr id="4" name="Plassholder for lysbildenummer 3"/>
          <p:cNvSpPr>
            <a:spLocks noGrp="1"/>
          </p:cNvSpPr>
          <p:nvPr>
            <p:ph type="sldNum" sz="quarter" idx="5"/>
          </p:nvPr>
        </p:nvSpPr>
        <p:spPr/>
        <p:txBody>
          <a:bodyPr/>
          <a:lstStyle/>
          <a:p>
            <a:fld id="{48882A33-72BE-44BB-9AD7-0C0EC40AEA6C}" type="slidenum">
              <a:rPr lang="nb-NO" smtClean="0"/>
              <a:t>5</a:t>
            </a:fld>
            <a:endParaRPr lang="nb-NO"/>
          </a:p>
        </p:txBody>
      </p:sp>
    </p:spTree>
    <p:extLst>
      <p:ext uri="{BB962C8B-B14F-4D97-AF65-F5344CB8AC3E}">
        <p14:creationId xmlns:p14="http://schemas.microsoft.com/office/powerpoint/2010/main" val="3326155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endParaRPr lang="en-US" dirty="0">
              <a:solidFill>
                <a:srgbClr val="191919"/>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Husdyrproduksjon har hatt en sentral rolle i matproduksjonen i Norge gjennom hundrevis av år og har vært en forutsetning for bosetting her i landet.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Våre klimatiske forhold forutsetter husdyrhold for å utnytte ressursgrunnlaget, vi har blant annet store arealer utmark og beiteområder som bare dyr kan nyttiggjøre seg.​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fld id="{48882A33-72BE-44BB-9AD7-0C0EC40AEA6C}" type="slidenum">
              <a:rPr lang="nb-NO" smtClean="0"/>
              <a:t>6</a:t>
            </a:fld>
            <a:endParaRPr lang="nb-NO"/>
          </a:p>
        </p:txBody>
      </p:sp>
    </p:spTree>
    <p:extLst>
      <p:ext uri="{BB962C8B-B14F-4D97-AF65-F5344CB8AC3E}">
        <p14:creationId xmlns:p14="http://schemas.microsoft.com/office/powerpoint/2010/main" val="25476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nb-NO" dirty="0">
                <a:cs typeface="Segoe UI"/>
              </a:rPr>
              <a:t>Kunnskap om ulike dyrearter, deres behov og velferd er viktig i matproduksjonen. </a:t>
            </a:r>
          </a:p>
          <a:p>
            <a:pPr marL="0" marR="0" lvl="0" indent="0" algn="l" defTabSz="914400" rtl="0" eaLnBrk="1" fontAlgn="auto" latinLnBrk="0" hangingPunct="1">
              <a:lnSpc>
                <a:spcPct val="150000"/>
              </a:lnSpc>
              <a:spcBef>
                <a:spcPts val="0"/>
              </a:spcBef>
              <a:spcAft>
                <a:spcPts val="0"/>
              </a:spcAft>
              <a:buClrTx/>
              <a:buSzTx/>
              <a:buFontTx/>
              <a:buNone/>
              <a:tabLst/>
              <a:defRPr/>
            </a:pPr>
            <a:endParaRPr lang="nb-NO" dirty="0">
              <a:cs typeface="Segoe U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b-NO" dirty="0">
                <a:cs typeface="Segoe UI"/>
              </a:rPr>
              <a:t>Dyr har egenverdi og skal ha det bra, helt fra fødsel, gjennom produksjon og til slakting. Dyr har også rettigheter gjennom lovverk og forskrifter. I tillegg har husdyrproduksjonene mange egne retningslinjer for de ulike artene, slik at de som jobber med dyrene skal ha god kunnskap om deres behov.</a:t>
            </a:r>
            <a:r>
              <a:rPr lang="en-US" dirty="0">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cs typeface="Segoe U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nb-NO" dirty="0">
                <a:cs typeface="Segoe UI"/>
              </a:rPr>
              <a:t>Når man skal lære om dyrenes behov er det viktig å bruke vitenskapelig fagkunnskap. Det er mange som er interessert og glade i dyr, men når vi skal lære om dyr er det viktig at vi snakker med de ulike fagmiljøene som forsker og jobber med dyr. </a:t>
            </a:r>
            <a:r>
              <a:rPr lang="en-US" dirty="0">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cs typeface="Segoe UI"/>
            </a:endParaRPr>
          </a:p>
          <a:p>
            <a:r>
              <a:rPr lang="nb-NO" sz="1200" dirty="0">
                <a:cs typeface="Segoe UI"/>
              </a:rPr>
              <a:t>Det er mange fagområder som er knyttet til dyr og dyrevelferd, for eksempel avl og genetikk, fôring, etologi (dyreatferd), husdyrrom (fjøs) og helse og sykdom.  I husdyrproduksjonen er også transport og miljø ved slakteri viktig for dyrevelferden.</a:t>
            </a:r>
            <a:r>
              <a:rPr lang="en-US" sz="1200" dirty="0">
                <a:cs typeface="Segoe UI"/>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cs typeface="Segoe U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cs typeface="Segoe UI"/>
            </a:endParaRPr>
          </a:p>
          <a:p>
            <a:pPr>
              <a:lnSpc>
                <a:spcPct val="150000"/>
              </a:lnSpc>
            </a:pPr>
            <a:endParaRPr lang="en-US" dirty="0">
              <a:solidFill>
                <a:srgbClr val="191919"/>
              </a:solidFill>
              <a:latin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48882A33-72BE-44BB-9AD7-0C0EC40AEA6C}" type="slidenum">
              <a:rPr lang="nb-NO" smtClean="0"/>
              <a:t>7</a:t>
            </a:fld>
            <a:endParaRPr lang="nb-NO"/>
          </a:p>
        </p:txBody>
      </p:sp>
    </p:spTree>
    <p:extLst>
      <p:ext uri="{BB962C8B-B14F-4D97-AF65-F5344CB8AC3E}">
        <p14:creationId xmlns:p14="http://schemas.microsoft.com/office/powerpoint/2010/main" val="190441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Skriv ut </a:t>
            </a:r>
            <a:r>
              <a:rPr lang="nb-NO" dirty="0" err="1"/>
              <a:t>pdf</a:t>
            </a:r>
            <a:r>
              <a:rPr lang="nb-NO" dirty="0"/>
              <a:t>-skjema eller bruk digitalt skjema. Elevene diskuterer i gruppene. Tidsbruk ca. 15 min.</a:t>
            </a:r>
          </a:p>
          <a:p>
            <a:endParaRPr lang="nb-NO" dirty="0"/>
          </a:p>
          <a:p>
            <a:r>
              <a:rPr lang="nb-NO" dirty="0"/>
              <a:t>Oppsummering i fellesskap. Tidsbruk ca. 15 min.</a:t>
            </a:r>
          </a:p>
        </p:txBody>
      </p:sp>
      <p:sp>
        <p:nvSpPr>
          <p:cNvPr id="4" name="Plassholder for lysbildenummer 3"/>
          <p:cNvSpPr>
            <a:spLocks noGrp="1"/>
          </p:cNvSpPr>
          <p:nvPr>
            <p:ph type="sldNum" sz="quarter" idx="5"/>
          </p:nvPr>
        </p:nvSpPr>
        <p:spPr/>
        <p:txBody>
          <a:bodyPr/>
          <a:lstStyle/>
          <a:p>
            <a:fld id="{48882A33-72BE-44BB-9AD7-0C0EC40AEA6C}" type="slidenum">
              <a:rPr lang="nb-NO" smtClean="0"/>
              <a:t>9</a:t>
            </a:fld>
            <a:endParaRPr lang="nb-NO"/>
          </a:p>
        </p:txBody>
      </p:sp>
    </p:spTree>
    <p:extLst>
      <p:ext uri="{BB962C8B-B14F-4D97-AF65-F5344CB8AC3E}">
        <p14:creationId xmlns:p14="http://schemas.microsoft.com/office/powerpoint/2010/main" val="48954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Fokuset bør være at det er mange veier frem til mange ulike yrker. Referer til filmen i starten der flere av intervjuobjektene har mange forskjellige utdanningsbakgrunner. Fokus også på at du kan ta ei «vanlig» studiespesialiserende utdanning men fortsatt er det mange jobber i grønn næring.</a:t>
            </a:r>
            <a:r>
              <a:rPr lang="nb-NO" dirty="0"/>
              <a:t>  Eller om man tar naturbruksutdanning og tar et "påbyggsår" for å få generell studiekompetanse så kan man gå videre på lærerutdanning, sykepleien osv.</a:t>
            </a:r>
            <a:endParaRPr lang="nb-NO" sz="1200" dirty="0">
              <a:cs typeface="Calibri"/>
            </a:endParaRPr>
          </a:p>
          <a:p>
            <a:endParaRPr lang="nb-NO" dirty="0"/>
          </a:p>
        </p:txBody>
      </p:sp>
      <p:sp>
        <p:nvSpPr>
          <p:cNvPr id="4" name="Plassholder for lysbildenummer 3"/>
          <p:cNvSpPr>
            <a:spLocks noGrp="1"/>
          </p:cNvSpPr>
          <p:nvPr>
            <p:ph type="sldNum" sz="quarter" idx="5"/>
          </p:nvPr>
        </p:nvSpPr>
        <p:spPr/>
        <p:txBody>
          <a:bodyPr/>
          <a:lstStyle/>
          <a:p>
            <a:fld id="{48882A33-72BE-44BB-9AD7-0C0EC40AEA6C}" type="slidenum">
              <a:rPr lang="nb-NO" smtClean="0"/>
              <a:t>11</a:t>
            </a:fld>
            <a:endParaRPr lang="nb-NO"/>
          </a:p>
        </p:txBody>
      </p:sp>
    </p:spTree>
    <p:extLst>
      <p:ext uri="{BB962C8B-B14F-4D97-AF65-F5344CB8AC3E}">
        <p14:creationId xmlns:p14="http://schemas.microsoft.com/office/powerpoint/2010/main" val="317864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Oppsummering fra gruppene i plenum. Elevene formidler sine refleksjoner fra gruppearbeidet.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Fokuset i avslutninga bør være at det er mange veier frem til mange ulike yrker. Det er viktig å ta en utdanningsvei man tror man kan trives med her og nå.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Referer til filmen fra Øyna der flere av intervjuobjektene har mange forskjellige utdanningsbakgrunner. Fokus også på at du kan ta ei «vanlig» studiespesialiserende utdanning men fortsatt er det mange jobber i grønn næring.</a:t>
            </a:r>
            <a:r>
              <a:rPr lang="nb-NO" dirty="0"/>
              <a:t>  Eller om man tar naturbruksutdanning og tar et "påbyggsår" for å få generell studiekompetanse så kan man gå videre på lærerutdanning, sykepleien osv.</a:t>
            </a:r>
            <a:endParaRPr lang="nb-NO" sz="1200" dirty="0">
              <a:cs typeface="Calibri"/>
            </a:endParaRPr>
          </a:p>
          <a:p>
            <a:endParaRPr lang="nb-NO" dirty="0"/>
          </a:p>
        </p:txBody>
      </p:sp>
      <p:sp>
        <p:nvSpPr>
          <p:cNvPr id="4" name="Plassholder for lysbildenummer 3"/>
          <p:cNvSpPr>
            <a:spLocks noGrp="1"/>
          </p:cNvSpPr>
          <p:nvPr>
            <p:ph type="sldNum" sz="quarter" idx="5"/>
          </p:nvPr>
        </p:nvSpPr>
        <p:spPr/>
        <p:txBody>
          <a:bodyPr/>
          <a:lstStyle/>
          <a:p>
            <a:fld id="{48882A33-72BE-44BB-9AD7-0C0EC40AEA6C}" type="slidenum">
              <a:rPr lang="nb-NO" smtClean="0"/>
              <a:t>12</a:t>
            </a:fld>
            <a:endParaRPr lang="nb-NO"/>
          </a:p>
        </p:txBody>
      </p:sp>
    </p:spTree>
    <p:extLst>
      <p:ext uri="{BB962C8B-B14F-4D97-AF65-F5344CB8AC3E}">
        <p14:creationId xmlns:p14="http://schemas.microsoft.com/office/powerpoint/2010/main" val="140053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chemeClr val="bg2"/>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chemeClr val="bg2">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descr="Et bilde som inneholder Font, Grafikk, symbol, logo&#10;&#10;Automatisk generert beskrivelse">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701" y="792126"/>
            <a:ext cx="1616598" cy="1350334"/>
          </a:xfrm>
          <a:prstGeom prst="rect">
            <a:avLst/>
          </a:prstGeom>
        </p:spPr>
      </p:pic>
    </p:spTree>
    <p:extLst>
      <p:ext uri="{BB962C8B-B14F-4D97-AF65-F5344CB8AC3E}">
        <p14:creationId xmlns:p14="http://schemas.microsoft.com/office/powerpoint/2010/main" val="2936286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Tittellysbilde">
    <p:bg>
      <p:bgPr>
        <a:solidFill>
          <a:srgbClr val="3F3A6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CBD2EB"/>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CBD2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801352"/>
            <a:ext cx="1588628" cy="1331880"/>
          </a:xfrm>
          <a:prstGeom prst="rect">
            <a:avLst/>
          </a:prstGeom>
        </p:spPr>
      </p:pic>
    </p:spTree>
    <p:extLst>
      <p:ext uri="{BB962C8B-B14F-4D97-AF65-F5344CB8AC3E}">
        <p14:creationId xmlns:p14="http://schemas.microsoft.com/office/powerpoint/2010/main" val="37328088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7_Tittellysbilde">
    <p:bg>
      <p:bgPr>
        <a:solidFill>
          <a:srgbClr val="5F6EB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CBD2EB"/>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CBD2E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12541" y="801352"/>
            <a:ext cx="1566917" cy="1331880"/>
          </a:xfrm>
          <a:prstGeom prst="rect">
            <a:avLst/>
          </a:prstGeom>
        </p:spPr>
      </p:pic>
    </p:spTree>
    <p:extLst>
      <p:ext uri="{BB962C8B-B14F-4D97-AF65-F5344CB8AC3E}">
        <p14:creationId xmlns:p14="http://schemas.microsoft.com/office/powerpoint/2010/main" val="850423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8_Tittellysbilde">
    <p:bg>
      <p:bgPr>
        <a:solidFill>
          <a:srgbClr val="CBD2E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3F3A60"/>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3F3A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12541" y="810453"/>
            <a:ext cx="1566917" cy="1313677"/>
          </a:xfrm>
          <a:prstGeom prst="rect">
            <a:avLst/>
          </a:prstGeom>
        </p:spPr>
      </p:pic>
    </p:spTree>
    <p:extLst>
      <p:ext uri="{BB962C8B-B14F-4D97-AF65-F5344CB8AC3E}">
        <p14:creationId xmlns:p14="http://schemas.microsoft.com/office/powerpoint/2010/main" val="4130866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2002631"/>
            <a:ext cx="10080000"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F855101E-01E7-81A4-6DB7-422E5AED112D}"/>
              </a:ext>
            </a:extLst>
          </p:cNvPr>
          <p:cNvSpPr>
            <a:spLocks noGrp="1"/>
          </p:cNvSpPr>
          <p:nvPr>
            <p:ph type="body" idx="1"/>
          </p:nvPr>
        </p:nvSpPr>
        <p:spPr>
          <a:xfrm>
            <a:off x="1056000" y="4855368"/>
            <a:ext cx="10080000" cy="12342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pic>
        <p:nvPicPr>
          <p:cNvPr id="5" name="Bilde 4" descr="Et bilde som inneholder symbol, Grafikk, Font, Fargerikt&#10;&#10;Automatisk generert beskrivelse">
            <a:extLst>
              <a:ext uri="{FF2B5EF4-FFF2-40B4-BE49-F238E27FC236}">
                <a16:creationId xmlns:a16="http://schemas.microsoft.com/office/drawing/2014/main" id="{455FD43B-A502-88E7-AE5A-F117DDCB5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23435"/>
            <a:ext cx="716223" cy="575595"/>
          </a:xfrm>
          <a:prstGeom prst="rect">
            <a:avLst/>
          </a:prstGeom>
        </p:spPr>
      </p:pic>
    </p:spTree>
    <p:extLst>
      <p:ext uri="{BB962C8B-B14F-4D97-AF65-F5344CB8AC3E}">
        <p14:creationId xmlns:p14="http://schemas.microsoft.com/office/powerpoint/2010/main" val="1920325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1341000"/>
            <a:ext cx="10080000" cy="1642369"/>
          </a:xfrm>
        </p:spPr>
        <p:txBody>
          <a:bodyPr anchor="t" anchorCtr="0"/>
          <a:lstStyle>
            <a:lvl1pPr algn="ctr">
              <a:defRPr sz="6000"/>
            </a:lvl1pPr>
          </a:lstStyle>
          <a:p>
            <a:r>
              <a:rPr lang="nb-NO" dirty="0"/>
              <a:t>Klikk for å redigere tittelstil</a:t>
            </a:r>
          </a:p>
        </p:txBody>
      </p:sp>
      <p:sp>
        <p:nvSpPr>
          <p:cNvPr id="5" name="Plassholder for bilde 2">
            <a:extLst>
              <a:ext uri="{FF2B5EF4-FFF2-40B4-BE49-F238E27FC236}">
                <a16:creationId xmlns:a16="http://schemas.microsoft.com/office/drawing/2014/main" id="{55458971-03AD-63D3-F1F5-F7B7774D9B32}"/>
              </a:ext>
            </a:extLst>
          </p:cNvPr>
          <p:cNvSpPr>
            <a:spLocks noGrp="1"/>
          </p:cNvSpPr>
          <p:nvPr>
            <p:ph type="pic" idx="10"/>
          </p:nvPr>
        </p:nvSpPr>
        <p:spPr>
          <a:xfrm>
            <a:off x="0" y="3429001"/>
            <a:ext cx="12192000" cy="3429000"/>
          </a:xfrm>
          <a:prstGeom prst="roundRect">
            <a:avLst>
              <a:gd name="adj" fmla="val 0"/>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pic>
        <p:nvPicPr>
          <p:cNvPr id="3" name="Bilde 2" descr="Et bilde som inneholder symbol, Grafikk, Font, Fargerikt&#10;&#10;Automatisk generert beskrivelse">
            <a:extLst>
              <a:ext uri="{FF2B5EF4-FFF2-40B4-BE49-F238E27FC236}">
                <a16:creationId xmlns:a16="http://schemas.microsoft.com/office/drawing/2014/main" id="{2698493A-F2FB-7437-6C26-AD8EEE965A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23435"/>
            <a:ext cx="716223" cy="575595"/>
          </a:xfrm>
          <a:prstGeom prst="rect">
            <a:avLst/>
          </a:prstGeom>
        </p:spPr>
      </p:pic>
    </p:spTree>
    <p:extLst>
      <p:ext uri="{BB962C8B-B14F-4D97-AF65-F5344CB8AC3E}">
        <p14:creationId xmlns:p14="http://schemas.microsoft.com/office/powerpoint/2010/main" val="33163779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95183-DD73-8319-33ED-582B84F3757D}"/>
              </a:ext>
            </a:extLst>
          </p:cNvPr>
          <p:cNvSpPr>
            <a:spLocks noGrp="1"/>
          </p:cNvSpPr>
          <p:nvPr>
            <p:ph type="title"/>
          </p:nvPr>
        </p:nvSpPr>
        <p:spPr>
          <a:xfrm>
            <a:off x="838200" y="1269000"/>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E7ABC6BF-5F69-B437-2636-AD56024B4E6B}"/>
              </a:ext>
            </a:extLst>
          </p:cNvPr>
          <p:cNvSpPr>
            <a:spLocks noGrp="1"/>
          </p:cNvSpPr>
          <p:nvPr>
            <p:ph idx="1"/>
          </p:nvPr>
        </p:nvSpPr>
        <p:spPr>
          <a:xfrm>
            <a:off x="838200" y="2648477"/>
            <a:ext cx="10515600" cy="366052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5" name="Bilde 4" descr="Et bilde som inneholder symbol, Grafikk, Font, Fargerikt&#10;&#10;Automatisk generert beskrivelse">
            <a:extLst>
              <a:ext uri="{FF2B5EF4-FFF2-40B4-BE49-F238E27FC236}">
                <a16:creationId xmlns:a16="http://schemas.microsoft.com/office/drawing/2014/main" id="{204AD859-C4FC-F731-6CF9-075FE5B51C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23435"/>
            <a:ext cx="716223" cy="575595"/>
          </a:xfrm>
          <a:prstGeom prst="rect">
            <a:avLst/>
          </a:prstGeom>
        </p:spPr>
      </p:pic>
    </p:spTree>
    <p:extLst>
      <p:ext uri="{BB962C8B-B14F-4D97-AF65-F5344CB8AC3E}">
        <p14:creationId xmlns:p14="http://schemas.microsoft.com/office/powerpoint/2010/main" val="2287370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9984FD-4571-582A-33B1-CAFED81E3AF3}"/>
              </a:ext>
            </a:extLst>
          </p:cNvPr>
          <p:cNvSpPr>
            <a:spLocks noGrp="1"/>
          </p:cNvSpPr>
          <p:nvPr>
            <p:ph type="title"/>
          </p:nvPr>
        </p:nvSpPr>
        <p:spPr>
          <a:xfrm>
            <a:off x="838200" y="1269000"/>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661634-65E9-D43C-06A8-7CC58A7CFD37}"/>
              </a:ext>
            </a:extLst>
          </p:cNvPr>
          <p:cNvSpPr>
            <a:spLocks noGrp="1"/>
          </p:cNvSpPr>
          <p:nvPr>
            <p:ph sz="half" idx="1"/>
          </p:nvPr>
        </p:nvSpPr>
        <p:spPr>
          <a:xfrm>
            <a:off x="838200" y="2594563"/>
            <a:ext cx="5181600" cy="3626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C76A49A-E857-C331-B2F5-BFECC39EBC07}"/>
              </a:ext>
            </a:extLst>
          </p:cNvPr>
          <p:cNvSpPr>
            <a:spLocks noGrp="1"/>
          </p:cNvSpPr>
          <p:nvPr>
            <p:ph sz="half" idx="2"/>
          </p:nvPr>
        </p:nvSpPr>
        <p:spPr>
          <a:xfrm>
            <a:off x="6172200" y="2594563"/>
            <a:ext cx="5181600" cy="3626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Et bilde som inneholder symbol, Grafikk, Font, Fargerikt&#10;&#10;Automatisk generert beskrivelse">
            <a:extLst>
              <a:ext uri="{FF2B5EF4-FFF2-40B4-BE49-F238E27FC236}">
                <a16:creationId xmlns:a16="http://schemas.microsoft.com/office/drawing/2014/main" id="{56BC5E5F-973F-EAFA-6110-3FB23C9A77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2557262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4E4D5-41EE-96A4-6413-BB8E2886113A}"/>
              </a:ext>
            </a:extLst>
          </p:cNvPr>
          <p:cNvSpPr>
            <a:spLocks noGrp="1"/>
          </p:cNvSpPr>
          <p:nvPr>
            <p:ph type="title"/>
          </p:nvPr>
        </p:nvSpPr>
        <p:spPr>
          <a:xfrm>
            <a:off x="839788" y="1263502"/>
            <a:ext cx="10515600" cy="1296080"/>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26B499B8-CD24-9932-72CE-85E5F0636D4D}"/>
              </a:ext>
            </a:extLst>
          </p:cNvPr>
          <p:cNvSpPr>
            <a:spLocks noGrp="1"/>
          </p:cNvSpPr>
          <p:nvPr>
            <p:ph type="body" idx="1"/>
          </p:nvPr>
        </p:nvSpPr>
        <p:spPr>
          <a:xfrm>
            <a:off x="839788" y="2574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8FF30A3-15AE-6223-3A59-4791E50535AB}"/>
              </a:ext>
            </a:extLst>
          </p:cNvPr>
          <p:cNvSpPr>
            <a:spLocks noGrp="1"/>
          </p:cNvSpPr>
          <p:nvPr>
            <p:ph sz="half" idx="2"/>
          </p:nvPr>
        </p:nvSpPr>
        <p:spPr>
          <a:xfrm>
            <a:off x="839788" y="3412977"/>
            <a:ext cx="5157787" cy="289602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F826EA28-0399-D810-17A0-68071A87358F}"/>
              </a:ext>
            </a:extLst>
          </p:cNvPr>
          <p:cNvSpPr>
            <a:spLocks noGrp="1"/>
          </p:cNvSpPr>
          <p:nvPr>
            <p:ph type="body" sz="quarter" idx="3"/>
          </p:nvPr>
        </p:nvSpPr>
        <p:spPr>
          <a:xfrm>
            <a:off x="6172200" y="25890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9BB3F5-843A-6734-852B-CE528FAEA253}"/>
              </a:ext>
            </a:extLst>
          </p:cNvPr>
          <p:cNvSpPr>
            <a:spLocks noGrp="1"/>
          </p:cNvSpPr>
          <p:nvPr>
            <p:ph sz="quarter" idx="4"/>
          </p:nvPr>
        </p:nvSpPr>
        <p:spPr>
          <a:xfrm>
            <a:off x="6172200" y="3426874"/>
            <a:ext cx="5183188" cy="288343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descr="Et bilde som inneholder symbol, Grafikk, Font, Fargerikt&#10;&#10;Automatisk generert beskrivelse">
            <a:extLst>
              <a:ext uri="{FF2B5EF4-FFF2-40B4-BE49-F238E27FC236}">
                <a16:creationId xmlns:a16="http://schemas.microsoft.com/office/drawing/2014/main" id="{D4297F6B-7B49-D4F1-03B6-80FD531DC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9949349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CC927-1B96-7A7C-E429-34BCF721786E}"/>
              </a:ext>
            </a:extLst>
          </p:cNvPr>
          <p:cNvSpPr>
            <a:spLocks noGrp="1"/>
          </p:cNvSpPr>
          <p:nvPr>
            <p:ph type="title"/>
          </p:nvPr>
        </p:nvSpPr>
        <p:spPr>
          <a:xfrm>
            <a:off x="838200" y="1269000"/>
            <a:ext cx="10515600" cy="1325563"/>
          </a:xfrm>
        </p:spPr>
        <p:txBody>
          <a:bodyPr/>
          <a:lstStyle/>
          <a:p>
            <a:r>
              <a:rPr lang="nb-NO"/>
              <a:t>Klikk for å redigere tittelstil</a:t>
            </a:r>
          </a:p>
        </p:txBody>
      </p:sp>
      <p:pic>
        <p:nvPicPr>
          <p:cNvPr id="6" name="Bilde 5" descr="Et bilde som inneholder symbol, Grafikk, Font, Fargerikt&#10;&#10;Automatisk generert beskrivelse">
            <a:extLst>
              <a:ext uri="{FF2B5EF4-FFF2-40B4-BE49-F238E27FC236}">
                <a16:creationId xmlns:a16="http://schemas.microsoft.com/office/drawing/2014/main" id="{82FE3160-7B98-538E-308E-7906592465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38982257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pic>
        <p:nvPicPr>
          <p:cNvPr id="2" name="Bilde 1" descr="Et bilde som inneholder symbol, Grafikk, Font, Fargerikt&#10;&#10;Automatisk generert beskrivelse">
            <a:extLst>
              <a:ext uri="{FF2B5EF4-FFF2-40B4-BE49-F238E27FC236}">
                <a16:creationId xmlns:a16="http://schemas.microsoft.com/office/drawing/2014/main" id="{11987FE5-8813-42A6-D039-8046BC9DA7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3293206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tellysbil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chemeClr val="tx2"/>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4"/>
          </a:xfrm>
          <a:prstGeom prst="rect">
            <a:avLst/>
          </a:prstGeom>
        </p:spPr>
      </p:pic>
    </p:spTree>
    <p:extLst>
      <p:ext uri="{BB962C8B-B14F-4D97-AF65-F5344CB8AC3E}">
        <p14:creationId xmlns:p14="http://schemas.microsoft.com/office/powerpoint/2010/main" val="20879743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FA72D-9649-3B2A-1681-1F8908D407C8}"/>
              </a:ext>
            </a:extLst>
          </p:cNvPr>
          <p:cNvSpPr>
            <a:spLocks noGrp="1"/>
          </p:cNvSpPr>
          <p:nvPr>
            <p:ph type="title"/>
          </p:nvPr>
        </p:nvSpPr>
        <p:spPr>
          <a:xfrm>
            <a:off x="839788" y="1306292"/>
            <a:ext cx="3932237" cy="996813"/>
          </a:xfrm>
        </p:spPr>
        <p:txBody>
          <a:bodyPr anchor="t" anchorCtr="0"/>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21261406-904C-226A-A003-9F9FEB69EB1E}"/>
              </a:ext>
            </a:extLst>
          </p:cNvPr>
          <p:cNvSpPr>
            <a:spLocks noGrp="1"/>
          </p:cNvSpPr>
          <p:nvPr>
            <p:ph idx="1"/>
          </p:nvPr>
        </p:nvSpPr>
        <p:spPr>
          <a:xfrm>
            <a:off x="5183188" y="1306292"/>
            <a:ext cx="6172200" cy="50027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8ADEAFB-808C-4A7F-9339-876C6E6DB01C}"/>
              </a:ext>
            </a:extLst>
          </p:cNvPr>
          <p:cNvSpPr>
            <a:spLocks noGrp="1"/>
          </p:cNvSpPr>
          <p:nvPr>
            <p:ph type="body" sz="half" idx="2"/>
          </p:nvPr>
        </p:nvSpPr>
        <p:spPr>
          <a:xfrm>
            <a:off x="839788" y="2303104"/>
            <a:ext cx="3932237" cy="4005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pic>
        <p:nvPicPr>
          <p:cNvPr id="5" name="Bilde 4" descr="Et bilde som inneholder symbol, Grafikk, Font, Fargerikt&#10;&#10;Automatisk generert beskrivelse">
            <a:extLst>
              <a:ext uri="{FF2B5EF4-FFF2-40B4-BE49-F238E27FC236}">
                <a16:creationId xmlns:a16="http://schemas.microsoft.com/office/drawing/2014/main" id="{2F029EB6-501C-7572-C3BB-E67C8EDD3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4144174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28988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183187" y="128988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298814"/>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6" name="Bilde 5" descr="Et bilde som inneholder symbol, Grafikk, Font, Fargerikt&#10;&#10;Automatisk generert beskrivelse">
            <a:extLst>
              <a:ext uri="{FF2B5EF4-FFF2-40B4-BE49-F238E27FC236}">
                <a16:creationId xmlns:a16="http://schemas.microsoft.com/office/drawing/2014/main" id="{F15B3B26-5127-082F-24C5-4EF2434641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201401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7373696" y="1257125"/>
            <a:ext cx="3932237" cy="947875"/>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465258" y="125730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7373696" y="2205000"/>
            <a:ext cx="3932237" cy="410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6" name="Bilde 5" descr="Et bilde som inneholder symbol, Grafikk, Font, Fargerikt&#10;&#10;Automatisk generert beskrivelse">
            <a:extLst>
              <a:ext uri="{FF2B5EF4-FFF2-40B4-BE49-F238E27FC236}">
                <a16:creationId xmlns:a16="http://schemas.microsoft.com/office/drawing/2014/main" id="{F15B3B26-5127-082F-24C5-4EF2434641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34501421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2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34100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448000" y="-1611000"/>
            <a:ext cx="8784000" cy="10080000"/>
          </a:xfrm>
          <a:prstGeom prst="ellipse">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352120"/>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6" name="Bilde 5" descr="Et bilde som inneholder symbol, Grafikk, Font, Fargerikt&#10;&#10;Automatisk generert beskrivelse">
            <a:extLst>
              <a:ext uri="{FF2B5EF4-FFF2-40B4-BE49-F238E27FC236}">
                <a16:creationId xmlns:a16="http://schemas.microsoft.com/office/drawing/2014/main" id="{F15B3B26-5127-082F-24C5-4EF2434641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088" y="230188"/>
            <a:ext cx="716223" cy="575595"/>
          </a:xfrm>
          <a:prstGeom prst="rect">
            <a:avLst/>
          </a:prstGeom>
        </p:spPr>
      </p:pic>
    </p:spTree>
    <p:extLst>
      <p:ext uri="{BB962C8B-B14F-4D97-AF65-F5344CB8AC3E}">
        <p14:creationId xmlns:p14="http://schemas.microsoft.com/office/powerpoint/2010/main" val="2725324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2002631"/>
            <a:ext cx="10080000"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F855101E-01E7-81A4-6DB7-422E5AED112D}"/>
              </a:ext>
            </a:extLst>
          </p:cNvPr>
          <p:cNvSpPr>
            <a:spLocks noGrp="1"/>
          </p:cNvSpPr>
          <p:nvPr>
            <p:ph type="body" idx="1"/>
          </p:nvPr>
        </p:nvSpPr>
        <p:spPr>
          <a:xfrm>
            <a:off x="1056000" y="4855368"/>
            <a:ext cx="10080000" cy="12342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264858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1341000"/>
            <a:ext cx="10080000" cy="1642369"/>
          </a:xfrm>
        </p:spPr>
        <p:txBody>
          <a:bodyPr anchor="t" anchorCtr="0"/>
          <a:lstStyle>
            <a:lvl1pPr algn="ctr">
              <a:defRPr sz="6000"/>
            </a:lvl1pPr>
          </a:lstStyle>
          <a:p>
            <a:r>
              <a:rPr lang="nb-NO" dirty="0"/>
              <a:t>Klikk for å redigere tittelstil</a:t>
            </a:r>
          </a:p>
        </p:txBody>
      </p:sp>
      <p:sp>
        <p:nvSpPr>
          <p:cNvPr id="5" name="Plassholder for bilde 2">
            <a:extLst>
              <a:ext uri="{FF2B5EF4-FFF2-40B4-BE49-F238E27FC236}">
                <a16:creationId xmlns:a16="http://schemas.microsoft.com/office/drawing/2014/main" id="{55458971-03AD-63D3-F1F5-F7B7774D9B32}"/>
              </a:ext>
            </a:extLst>
          </p:cNvPr>
          <p:cNvSpPr>
            <a:spLocks noGrp="1"/>
          </p:cNvSpPr>
          <p:nvPr>
            <p:ph type="pic" idx="10"/>
          </p:nvPr>
        </p:nvSpPr>
        <p:spPr>
          <a:xfrm>
            <a:off x="0" y="3429001"/>
            <a:ext cx="12192000" cy="3429000"/>
          </a:xfrm>
          <a:prstGeom prst="roundRect">
            <a:avLst>
              <a:gd name="adj" fmla="val 0"/>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Tree>
    <p:extLst>
      <p:ext uri="{BB962C8B-B14F-4D97-AF65-F5344CB8AC3E}">
        <p14:creationId xmlns:p14="http://schemas.microsoft.com/office/powerpoint/2010/main" val="345650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95183-DD73-8319-33ED-582B84F3757D}"/>
              </a:ext>
            </a:extLst>
          </p:cNvPr>
          <p:cNvSpPr>
            <a:spLocks noGrp="1"/>
          </p:cNvSpPr>
          <p:nvPr>
            <p:ph type="title"/>
          </p:nvPr>
        </p:nvSpPr>
        <p:spPr>
          <a:xfrm>
            <a:off x="838200" y="1269000"/>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E7ABC6BF-5F69-B437-2636-AD56024B4E6B}"/>
              </a:ext>
            </a:extLst>
          </p:cNvPr>
          <p:cNvSpPr>
            <a:spLocks noGrp="1"/>
          </p:cNvSpPr>
          <p:nvPr>
            <p:ph idx="1"/>
          </p:nvPr>
        </p:nvSpPr>
        <p:spPr>
          <a:xfrm>
            <a:off x="838200" y="2648477"/>
            <a:ext cx="10515600" cy="366052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322510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9984FD-4571-582A-33B1-CAFED81E3AF3}"/>
              </a:ext>
            </a:extLst>
          </p:cNvPr>
          <p:cNvSpPr>
            <a:spLocks noGrp="1"/>
          </p:cNvSpPr>
          <p:nvPr>
            <p:ph type="title"/>
          </p:nvPr>
        </p:nvSpPr>
        <p:spPr>
          <a:xfrm>
            <a:off x="838200" y="1269000"/>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661634-65E9-D43C-06A8-7CC58A7CFD37}"/>
              </a:ext>
            </a:extLst>
          </p:cNvPr>
          <p:cNvSpPr>
            <a:spLocks noGrp="1"/>
          </p:cNvSpPr>
          <p:nvPr>
            <p:ph sz="half" idx="1"/>
          </p:nvPr>
        </p:nvSpPr>
        <p:spPr>
          <a:xfrm>
            <a:off x="838200" y="2594563"/>
            <a:ext cx="5181600" cy="3626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C76A49A-E857-C331-B2F5-BFECC39EBC07}"/>
              </a:ext>
            </a:extLst>
          </p:cNvPr>
          <p:cNvSpPr>
            <a:spLocks noGrp="1"/>
          </p:cNvSpPr>
          <p:nvPr>
            <p:ph sz="half" idx="2"/>
          </p:nvPr>
        </p:nvSpPr>
        <p:spPr>
          <a:xfrm>
            <a:off x="6172200" y="2594563"/>
            <a:ext cx="5181600" cy="3626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95384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4E4D5-41EE-96A4-6413-BB8E2886113A}"/>
              </a:ext>
            </a:extLst>
          </p:cNvPr>
          <p:cNvSpPr>
            <a:spLocks noGrp="1"/>
          </p:cNvSpPr>
          <p:nvPr>
            <p:ph type="title"/>
          </p:nvPr>
        </p:nvSpPr>
        <p:spPr>
          <a:xfrm>
            <a:off x="839788" y="1263502"/>
            <a:ext cx="10515600" cy="1296080"/>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26B499B8-CD24-9932-72CE-85E5F0636D4D}"/>
              </a:ext>
            </a:extLst>
          </p:cNvPr>
          <p:cNvSpPr>
            <a:spLocks noGrp="1"/>
          </p:cNvSpPr>
          <p:nvPr>
            <p:ph type="body" idx="1"/>
          </p:nvPr>
        </p:nvSpPr>
        <p:spPr>
          <a:xfrm>
            <a:off x="839788" y="2574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8FF30A3-15AE-6223-3A59-4791E50535AB}"/>
              </a:ext>
            </a:extLst>
          </p:cNvPr>
          <p:cNvSpPr>
            <a:spLocks noGrp="1"/>
          </p:cNvSpPr>
          <p:nvPr>
            <p:ph sz="half" idx="2"/>
          </p:nvPr>
        </p:nvSpPr>
        <p:spPr>
          <a:xfrm>
            <a:off x="839788" y="3412977"/>
            <a:ext cx="5157787" cy="289602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F826EA28-0399-D810-17A0-68071A87358F}"/>
              </a:ext>
            </a:extLst>
          </p:cNvPr>
          <p:cNvSpPr>
            <a:spLocks noGrp="1"/>
          </p:cNvSpPr>
          <p:nvPr>
            <p:ph type="body" sz="quarter" idx="3"/>
          </p:nvPr>
        </p:nvSpPr>
        <p:spPr>
          <a:xfrm>
            <a:off x="6172200" y="25890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9BB3F5-843A-6734-852B-CE528FAEA253}"/>
              </a:ext>
            </a:extLst>
          </p:cNvPr>
          <p:cNvSpPr>
            <a:spLocks noGrp="1"/>
          </p:cNvSpPr>
          <p:nvPr>
            <p:ph sz="quarter" idx="4"/>
          </p:nvPr>
        </p:nvSpPr>
        <p:spPr>
          <a:xfrm>
            <a:off x="6172200" y="3426874"/>
            <a:ext cx="5183188" cy="288343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590315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CC927-1B96-7A7C-E429-34BCF721786E}"/>
              </a:ext>
            </a:extLst>
          </p:cNvPr>
          <p:cNvSpPr>
            <a:spLocks noGrp="1"/>
          </p:cNvSpPr>
          <p:nvPr>
            <p:ph type="title"/>
          </p:nvPr>
        </p:nvSpPr>
        <p:spPr>
          <a:xfrm>
            <a:off x="838200" y="1269000"/>
            <a:ext cx="10515600" cy="1325563"/>
          </a:xfrm>
        </p:spPr>
        <p:txBody>
          <a:bodyPr/>
          <a:lstStyle/>
          <a:p>
            <a:r>
              <a:rPr lang="nb-NO"/>
              <a:t>Klikk for å redigere tittelstil</a:t>
            </a:r>
          </a:p>
        </p:txBody>
      </p:sp>
    </p:spTree>
    <p:extLst>
      <p:ext uri="{BB962C8B-B14F-4D97-AF65-F5344CB8AC3E}">
        <p14:creationId xmlns:p14="http://schemas.microsoft.com/office/powerpoint/2010/main" val="39033992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1_Tittellysbild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chemeClr val="tx2"/>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descr="Et bilde som inneholder Font, Grafikk, symbol, logo&#10;&#10;Automatisk generert beskrivelse">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7701" y="792126"/>
            <a:ext cx="1616598" cy="1350334"/>
          </a:xfrm>
          <a:prstGeom prst="rect">
            <a:avLst/>
          </a:prstGeom>
        </p:spPr>
      </p:pic>
    </p:spTree>
    <p:extLst>
      <p:ext uri="{BB962C8B-B14F-4D97-AF65-F5344CB8AC3E}">
        <p14:creationId xmlns:p14="http://schemas.microsoft.com/office/powerpoint/2010/main" val="546960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025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FA72D-9649-3B2A-1681-1F8908D407C8}"/>
              </a:ext>
            </a:extLst>
          </p:cNvPr>
          <p:cNvSpPr>
            <a:spLocks noGrp="1"/>
          </p:cNvSpPr>
          <p:nvPr>
            <p:ph type="title"/>
          </p:nvPr>
        </p:nvSpPr>
        <p:spPr>
          <a:xfrm>
            <a:off x="839788" y="1306292"/>
            <a:ext cx="3932237" cy="996813"/>
          </a:xfrm>
        </p:spPr>
        <p:txBody>
          <a:bodyPr anchor="t" anchorCtr="0"/>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21261406-904C-226A-A003-9F9FEB69EB1E}"/>
              </a:ext>
            </a:extLst>
          </p:cNvPr>
          <p:cNvSpPr>
            <a:spLocks noGrp="1"/>
          </p:cNvSpPr>
          <p:nvPr>
            <p:ph idx="1"/>
          </p:nvPr>
        </p:nvSpPr>
        <p:spPr>
          <a:xfrm>
            <a:off x="5183188" y="1306292"/>
            <a:ext cx="6172200" cy="50027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8ADEAFB-808C-4A7F-9339-876C6E6DB01C}"/>
              </a:ext>
            </a:extLst>
          </p:cNvPr>
          <p:cNvSpPr>
            <a:spLocks noGrp="1"/>
          </p:cNvSpPr>
          <p:nvPr>
            <p:ph type="body" sz="half" idx="2"/>
          </p:nvPr>
        </p:nvSpPr>
        <p:spPr>
          <a:xfrm>
            <a:off x="839788" y="2303104"/>
            <a:ext cx="3932237" cy="4005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14802179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28988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183187" y="128988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298814"/>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549327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7373696" y="1257125"/>
            <a:ext cx="3932237" cy="947875"/>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465258" y="125730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7373696" y="2205000"/>
            <a:ext cx="3932237" cy="410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1784107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2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34100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448000" y="-1611000"/>
            <a:ext cx="8784000" cy="10080000"/>
          </a:xfrm>
          <a:prstGeom prst="ellipse">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352120"/>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2187385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2002631"/>
            <a:ext cx="10080000"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F855101E-01E7-81A4-6DB7-422E5AED112D}"/>
              </a:ext>
            </a:extLst>
          </p:cNvPr>
          <p:cNvSpPr>
            <a:spLocks noGrp="1"/>
          </p:cNvSpPr>
          <p:nvPr>
            <p:ph type="body" idx="1"/>
          </p:nvPr>
        </p:nvSpPr>
        <p:spPr>
          <a:xfrm>
            <a:off x="1056000" y="4855368"/>
            <a:ext cx="10080000" cy="12342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9672797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1341000"/>
            <a:ext cx="10080000" cy="1642369"/>
          </a:xfrm>
        </p:spPr>
        <p:txBody>
          <a:bodyPr anchor="t" anchorCtr="0"/>
          <a:lstStyle>
            <a:lvl1pPr algn="ctr">
              <a:defRPr sz="6000"/>
            </a:lvl1pPr>
          </a:lstStyle>
          <a:p>
            <a:r>
              <a:rPr lang="nb-NO" dirty="0"/>
              <a:t>Klikk for å redigere tittelstil</a:t>
            </a:r>
          </a:p>
        </p:txBody>
      </p:sp>
      <p:sp>
        <p:nvSpPr>
          <p:cNvPr id="5" name="Plassholder for bilde 2">
            <a:extLst>
              <a:ext uri="{FF2B5EF4-FFF2-40B4-BE49-F238E27FC236}">
                <a16:creationId xmlns:a16="http://schemas.microsoft.com/office/drawing/2014/main" id="{55458971-03AD-63D3-F1F5-F7B7774D9B32}"/>
              </a:ext>
            </a:extLst>
          </p:cNvPr>
          <p:cNvSpPr>
            <a:spLocks noGrp="1"/>
          </p:cNvSpPr>
          <p:nvPr>
            <p:ph type="pic" idx="10"/>
          </p:nvPr>
        </p:nvSpPr>
        <p:spPr>
          <a:xfrm>
            <a:off x="0" y="3429001"/>
            <a:ext cx="12192000" cy="3429000"/>
          </a:xfrm>
          <a:prstGeom prst="roundRect">
            <a:avLst>
              <a:gd name="adj" fmla="val 0"/>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Tree>
    <p:extLst>
      <p:ext uri="{BB962C8B-B14F-4D97-AF65-F5344CB8AC3E}">
        <p14:creationId xmlns:p14="http://schemas.microsoft.com/office/powerpoint/2010/main" val="26301455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95183-DD73-8319-33ED-582B84F3757D}"/>
              </a:ext>
            </a:extLst>
          </p:cNvPr>
          <p:cNvSpPr>
            <a:spLocks noGrp="1"/>
          </p:cNvSpPr>
          <p:nvPr>
            <p:ph type="title"/>
          </p:nvPr>
        </p:nvSpPr>
        <p:spPr>
          <a:xfrm>
            <a:off x="838200" y="1269000"/>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E7ABC6BF-5F69-B437-2636-AD56024B4E6B}"/>
              </a:ext>
            </a:extLst>
          </p:cNvPr>
          <p:cNvSpPr>
            <a:spLocks noGrp="1"/>
          </p:cNvSpPr>
          <p:nvPr>
            <p:ph idx="1"/>
          </p:nvPr>
        </p:nvSpPr>
        <p:spPr>
          <a:xfrm>
            <a:off x="838200" y="2648477"/>
            <a:ext cx="10515600" cy="366052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624567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9984FD-4571-582A-33B1-CAFED81E3AF3}"/>
              </a:ext>
            </a:extLst>
          </p:cNvPr>
          <p:cNvSpPr>
            <a:spLocks noGrp="1"/>
          </p:cNvSpPr>
          <p:nvPr>
            <p:ph type="title"/>
          </p:nvPr>
        </p:nvSpPr>
        <p:spPr>
          <a:xfrm>
            <a:off x="838200" y="1269000"/>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661634-65E9-D43C-06A8-7CC58A7CFD37}"/>
              </a:ext>
            </a:extLst>
          </p:cNvPr>
          <p:cNvSpPr>
            <a:spLocks noGrp="1"/>
          </p:cNvSpPr>
          <p:nvPr>
            <p:ph sz="half" idx="1"/>
          </p:nvPr>
        </p:nvSpPr>
        <p:spPr>
          <a:xfrm>
            <a:off x="838200" y="2594563"/>
            <a:ext cx="5181600" cy="3626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C76A49A-E857-C331-B2F5-BFECC39EBC07}"/>
              </a:ext>
            </a:extLst>
          </p:cNvPr>
          <p:cNvSpPr>
            <a:spLocks noGrp="1"/>
          </p:cNvSpPr>
          <p:nvPr>
            <p:ph sz="half" idx="2"/>
          </p:nvPr>
        </p:nvSpPr>
        <p:spPr>
          <a:xfrm>
            <a:off x="6172200" y="2594563"/>
            <a:ext cx="5181600" cy="3626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86964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4E4D5-41EE-96A4-6413-BB8E2886113A}"/>
              </a:ext>
            </a:extLst>
          </p:cNvPr>
          <p:cNvSpPr>
            <a:spLocks noGrp="1"/>
          </p:cNvSpPr>
          <p:nvPr>
            <p:ph type="title"/>
          </p:nvPr>
        </p:nvSpPr>
        <p:spPr>
          <a:xfrm>
            <a:off x="839788" y="1263502"/>
            <a:ext cx="10515600" cy="1296080"/>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26B499B8-CD24-9932-72CE-85E5F0636D4D}"/>
              </a:ext>
            </a:extLst>
          </p:cNvPr>
          <p:cNvSpPr>
            <a:spLocks noGrp="1"/>
          </p:cNvSpPr>
          <p:nvPr>
            <p:ph type="body" idx="1"/>
          </p:nvPr>
        </p:nvSpPr>
        <p:spPr>
          <a:xfrm>
            <a:off x="839788" y="2574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8FF30A3-15AE-6223-3A59-4791E50535AB}"/>
              </a:ext>
            </a:extLst>
          </p:cNvPr>
          <p:cNvSpPr>
            <a:spLocks noGrp="1"/>
          </p:cNvSpPr>
          <p:nvPr>
            <p:ph sz="half" idx="2"/>
          </p:nvPr>
        </p:nvSpPr>
        <p:spPr>
          <a:xfrm>
            <a:off x="839788" y="3412977"/>
            <a:ext cx="5157787" cy="289602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F826EA28-0399-D810-17A0-68071A87358F}"/>
              </a:ext>
            </a:extLst>
          </p:cNvPr>
          <p:cNvSpPr>
            <a:spLocks noGrp="1"/>
          </p:cNvSpPr>
          <p:nvPr>
            <p:ph type="body" sz="quarter" idx="3"/>
          </p:nvPr>
        </p:nvSpPr>
        <p:spPr>
          <a:xfrm>
            <a:off x="6172200" y="25890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9BB3F5-843A-6734-852B-CE528FAEA253}"/>
              </a:ext>
            </a:extLst>
          </p:cNvPr>
          <p:cNvSpPr>
            <a:spLocks noGrp="1"/>
          </p:cNvSpPr>
          <p:nvPr>
            <p:ph sz="quarter" idx="4"/>
          </p:nvPr>
        </p:nvSpPr>
        <p:spPr>
          <a:xfrm>
            <a:off x="6172200" y="3426874"/>
            <a:ext cx="5183188" cy="288343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619451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tellysbilde">
    <p:bg>
      <p:bgPr>
        <a:solidFill>
          <a:srgbClr val="8A6B2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F7E0A5"/>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F7E0A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4"/>
          </a:xfrm>
          <a:prstGeom prst="rect">
            <a:avLst/>
          </a:prstGeom>
        </p:spPr>
      </p:pic>
    </p:spTree>
    <p:extLst>
      <p:ext uri="{BB962C8B-B14F-4D97-AF65-F5344CB8AC3E}">
        <p14:creationId xmlns:p14="http://schemas.microsoft.com/office/powerpoint/2010/main" val="530180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CC927-1B96-7A7C-E429-34BCF721786E}"/>
              </a:ext>
            </a:extLst>
          </p:cNvPr>
          <p:cNvSpPr>
            <a:spLocks noGrp="1"/>
          </p:cNvSpPr>
          <p:nvPr>
            <p:ph type="title"/>
          </p:nvPr>
        </p:nvSpPr>
        <p:spPr>
          <a:xfrm>
            <a:off x="838200" y="1269000"/>
            <a:ext cx="10515600" cy="1325563"/>
          </a:xfrm>
        </p:spPr>
        <p:txBody>
          <a:bodyPr/>
          <a:lstStyle/>
          <a:p>
            <a:r>
              <a:rPr lang="nb-NO"/>
              <a:t>Klikk for å redigere tittelstil</a:t>
            </a:r>
          </a:p>
        </p:txBody>
      </p:sp>
    </p:spTree>
    <p:extLst>
      <p:ext uri="{BB962C8B-B14F-4D97-AF65-F5344CB8AC3E}">
        <p14:creationId xmlns:p14="http://schemas.microsoft.com/office/powerpoint/2010/main" val="1948434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35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FA72D-9649-3B2A-1681-1F8908D407C8}"/>
              </a:ext>
            </a:extLst>
          </p:cNvPr>
          <p:cNvSpPr>
            <a:spLocks noGrp="1"/>
          </p:cNvSpPr>
          <p:nvPr>
            <p:ph type="title"/>
          </p:nvPr>
        </p:nvSpPr>
        <p:spPr>
          <a:xfrm>
            <a:off x="839788" y="1306292"/>
            <a:ext cx="3932237" cy="996813"/>
          </a:xfrm>
        </p:spPr>
        <p:txBody>
          <a:bodyPr anchor="t" anchorCtr="0"/>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21261406-904C-226A-A003-9F9FEB69EB1E}"/>
              </a:ext>
            </a:extLst>
          </p:cNvPr>
          <p:cNvSpPr>
            <a:spLocks noGrp="1"/>
          </p:cNvSpPr>
          <p:nvPr>
            <p:ph idx="1"/>
          </p:nvPr>
        </p:nvSpPr>
        <p:spPr>
          <a:xfrm>
            <a:off x="5183188" y="1306292"/>
            <a:ext cx="6172200" cy="50027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8ADEAFB-808C-4A7F-9339-876C6E6DB01C}"/>
              </a:ext>
            </a:extLst>
          </p:cNvPr>
          <p:cNvSpPr>
            <a:spLocks noGrp="1"/>
          </p:cNvSpPr>
          <p:nvPr>
            <p:ph type="body" sz="half" idx="2"/>
          </p:nvPr>
        </p:nvSpPr>
        <p:spPr>
          <a:xfrm>
            <a:off x="839788" y="2303104"/>
            <a:ext cx="3932237" cy="4005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840206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28988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183187" y="128988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298814"/>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1173283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7373696" y="1257125"/>
            <a:ext cx="3932237" cy="947875"/>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465258" y="125730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7373696" y="2205000"/>
            <a:ext cx="3932237" cy="410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32156013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2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34100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448000" y="-1611000"/>
            <a:ext cx="8784000" cy="10080000"/>
          </a:xfrm>
          <a:prstGeom prst="ellipse">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352120"/>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1946664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2002631"/>
            <a:ext cx="10080000"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F855101E-01E7-81A4-6DB7-422E5AED112D}"/>
              </a:ext>
            </a:extLst>
          </p:cNvPr>
          <p:cNvSpPr>
            <a:spLocks noGrp="1"/>
          </p:cNvSpPr>
          <p:nvPr>
            <p:ph type="body" idx="1"/>
          </p:nvPr>
        </p:nvSpPr>
        <p:spPr>
          <a:xfrm>
            <a:off x="1056000" y="4855368"/>
            <a:ext cx="10080000" cy="12342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15093212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1341000"/>
            <a:ext cx="10080000" cy="1642369"/>
          </a:xfrm>
        </p:spPr>
        <p:txBody>
          <a:bodyPr anchor="t" anchorCtr="0"/>
          <a:lstStyle>
            <a:lvl1pPr algn="ctr">
              <a:defRPr sz="6000"/>
            </a:lvl1pPr>
          </a:lstStyle>
          <a:p>
            <a:r>
              <a:rPr lang="nb-NO" dirty="0"/>
              <a:t>Klikk for å redigere tittelstil</a:t>
            </a:r>
          </a:p>
        </p:txBody>
      </p:sp>
      <p:sp>
        <p:nvSpPr>
          <p:cNvPr id="5" name="Plassholder for bilde 2">
            <a:extLst>
              <a:ext uri="{FF2B5EF4-FFF2-40B4-BE49-F238E27FC236}">
                <a16:creationId xmlns:a16="http://schemas.microsoft.com/office/drawing/2014/main" id="{55458971-03AD-63D3-F1F5-F7B7774D9B32}"/>
              </a:ext>
            </a:extLst>
          </p:cNvPr>
          <p:cNvSpPr>
            <a:spLocks noGrp="1"/>
          </p:cNvSpPr>
          <p:nvPr>
            <p:ph type="pic" idx="10"/>
          </p:nvPr>
        </p:nvSpPr>
        <p:spPr>
          <a:xfrm>
            <a:off x="0" y="3429001"/>
            <a:ext cx="12192000" cy="3429000"/>
          </a:xfrm>
          <a:prstGeom prst="roundRect">
            <a:avLst>
              <a:gd name="adj" fmla="val 0"/>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Tree>
    <p:extLst>
      <p:ext uri="{BB962C8B-B14F-4D97-AF65-F5344CB8AC3E}">
        <p14:creationId xmlns:p14="http://schemas.microsoft.com/office/powerpoint/2010/main" val="2078355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95183-DD73-8319-33ED-582B84F3757D}"/>
              </a:ext>
            </a:extLst>
          </p:cNvPr>
          <p:cNvSpPr>
            <a:spLocks noGrp="1"/>
          </p:cNvSpPr>
          <p:nvPr>
            <p:ph type="title"/>
          </p:nvPr>
        </p:nvSpPr>
        <p:spPr>
          <a:xfrm>
            <a:off x="838200" y="1269000"/>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E7ABC6BF-5F69-B437-2636-AD56024B4E6B}"/>
              </a:ext>
            </a:extLst>
          </p:cNvPr>
          <p:cNvSpPr>
            <a:spLocks noGrp="1"/>
          </p:cNvSpPr>
          <p:nvPr>
            <p:ph idx="1"/>
          </p:nvPr>
        </p:nvSpPr>
        <p:spPr>
          <a:xfrm>
            <a:off x="838200" y="2648477"/>
            <a:ext cx="10515600" cy="366052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68118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9984FD-4571-582A-33B1-CAFED81E3AF3}"/>
              </a:ext>
            </a:extLst>
          </p:cNvPr>
          <p:cNvSpPr>
            <a:spLocks noGrp="1"/>
          </p:cNvSpPr>
          <p:nvPr>
            <p:ph type="title"/>
          </p:nvPr>
        </p:nvSpPr>
        <p:spPr>
          <a:xfrm>
            <a:off x="838200" y="1269000"/>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661634-65E9-D43C-06A8-7CC58A7CFD37}"/>
              </a:ext>
            </a:extLst>
          </p:cNvPr>
          <p:cNvSpPr>
            <a:spLocks noGrp="1"/>
          </p:cNvSpPr>
          <p:nvPr>
            <p:ph sz="half" idx="1"/>
          </p:nvPr>
        </p:nvSpPr>
        <p:spPr>
          <a:xfrm>
            <a:off x="838200" y="2594563"/>
            <a:ext cx="5181600" cy="3626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C76A49A-E857-C331-B2F5-BFECC39EBC07}"/>
              </a:ext>
            </a:extLst>
          </p:cNvPr>
          <p:cNvSpPr>
            <a:spLocks noGrp="1"/>
          </p:cNvSpPr>
          <p:nvPr>
            <p:ph sz="half" idx="2"/>
          </p:nvPr>
        </p:nvSpPr>
        <p:spPr>
          <a:xfrm>
            <a:off x="6172200" y="2594563"/>
            <a:ext cx="5181600" cy="3626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737969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tellysbilde">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8A6B26"/>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8A6B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3"/>
          </a:xfrm>
          <a:prstGeom prst="rect">
            <a:avLst/>
          </a:prstGeom>
        </p:spPr>
      </p:pic>
    </p:spTree>
    <p:extLst>
      <p:ext uri="{BB962C8B-B14F-4D97-AF65-F5344CB8AC3E}">
        <p14:creationId xmlns:p14="http://schemas.microsoft.com/office/powerpoint/2010/main" val="3337758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4E4D5-41EE-96A4-6413-BB8E2886113A}"/>
              </a:ext>
            </a:extLst>
          </p:cNvPr>
          <p:cNvSpPr>
            <a:spLocks noGrp="1"/>
          </p:cNvSpPr>
          <p:nvPr>
            <p:ph type="title"/>
          </p:nvPr>
        </p:nvSpPr>
        <p:spPr>
          <a:xfrm>
            <a:off x="839788" y="1263502"/>
            <a:ext cx="10515600" cy="1296080"/>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26B499B8-CD24-9932-72CE-85E5F0636D4D}"/>
              </a:ext>
            </a:extLst>
          </p:cNvPr>
          <p:cNvSpPr>
            <a:spLocks noGrp="1"/>
          </p:cNvSpPr>
          <p:nvPr>
            <p:ph type="body" idx="1"/>
          </p:nvPr>
        </p:nvSpPr>
        <p:spPr>
          <a:xfrm>
            <a:off x="839788" y="2574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8FF30A3-15AE-6223-3A59-4791E50535AB}"/>
              </a:ext>
            </a:extLst>
          </p:cNvPr>
          <p:cNvSpPr>
            <a:spLocks noGrp="1"/>
          </p:cNvSpPr>
          <p:nvPr>
            <p:ph sz="half" idx="2"/>
          </p:nvPr>
        </p:nvSpPr>
        <p:spPr>
          <a:xfrm>
            <a:off x="839788" y="3412977"/>
            <a:ext cx="5157787" cy="289602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F826EA28-0399-D810-17A0-68071A87358F}"/>
              </a:ext>
            </a:extLst>
          </p:cNvPr>
          <p:cNvSpPr>
            <a:spLocks noGrp="1"/>
          </p:cNvSpPr>
          <p:nvPr>
            <p:ph type="body" sz="quarter" idx="3"/>
          </p:nvPr>
        </p:nvSpPr>
        <p:spPr>
          <a:xfrm>
            <a:off x="6172200" y="25890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9BB3F5-843A-6734-852B-CE528FAEA253}"/>
              </a:ext>
            </a:extLst>
          </p:cNvPr>
          <p:cNvSpPr>
            <a:spLocks noGrp="1"/>
          </p:cNvSpPr>
          <p:nvPr>
            <p:ph sz="quarter" idx="4"/>
          </p:nvPr>
        </p:nvSpPr>
        <p:spPr>
          <a:xfrm>
            <a:off x="6172200" y="3426874"/>
            <a:ext cx="5183188" cy="288343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177378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CC927-1B96-7A7C-E429-34BCF721786E}"/>
              </a:ext>
            </a:extLst>
          </p:cNvPr>
          <p:cNvSpPr>
            <a:spLocks noGrp="1"/>
          </p:cNvSpPr>
          <p:nvPr>
            <p:ph type="title"/>
          </p:nvPr>
        </p:nvSpPr>
        <p:spPr>
          <a:xfrm>
            <a:off x="838200" y="1269000"/>
            <a:ext cx="10515600" cy="1325563"/>
          </a:xfrm>
        </p:spPr>
        <p:txBody>
          <a:bodyPr/>
          <a:lstStyle/>
          <a:p>
            <a:r>
              <a:rPr lang="nb-NO"/>
              <a:t>Klikk for å redigere tittelstil</a:t>
            </a:r>
          </a:p>
        </p:txBody>
      </p:sp>
    </p:spTree>
    <p:extLst>
      <p:ext uri="{BB962C8B-B14F-4D97-AF65-F5344CB8AC3E}">
        <p14:creationId xmlns:p14="http://schemas.microsoft.com/office/powerpoint/2010/main" val="2059885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3604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FA72D-9649-3B2A-1681-1F8908D407C8}"/>
              </a:ext>
            </a:extLst>
          </p:cNvPr>
          <p:cNvSpPr>
            <a:spLocks noGrp="1"/>
          </p:cNvSpPr>
          <p:nvPr>
            <p:ph type="title"/>
          </p:nvPr>
        </p:nvSpPr>
        <p:spPr>
          <a:xfrm>
            <a:off x="839788" y="1306292"/>
            <a:ext cx="3932237" cy="996813"/>
          </a:xfrm>
        </p:spPr>
        <p:txBody>
          <a:bodyPr anchor="t" anchorCtr="0"/>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21261406-904C-226A-A003-9F9FEB69EB1E}"/>
              </a:ext>
            </a:extLst>
          </p:cNvPr>
          <p:cNvSpPr>
            <a:spLocks noGrp="1"/>
          </p:cNvSpPr>
          <p:nvPr>
            <p:ph idx="1"/>
          </p:nvPr>
        </p:nvSpPr>
        <p:spPr>
          <a:xfrm>
            <a:off x="5183188" y="1306292"/>
            <a:ext cx="6172200" cy="50027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8ADEAFB-808C-4A7F-9339-876C6E6DB01C}"/>
              </a:ext>
            </a:extLst>
          </p:cNvPr>
          <p:cNvSpPr>
            <a:spLocks noGrp="1"/>
          </p:cNvSpPr>
          <p:nvPr>
            <p:ph type="body" sz="half" idx="2"/>
          </p:nvPr>
        </p:nvSpPr>
        <p:spPr>
          <a:xfrm>
            <a:off x="839788" y="2303104"/>
            <a:ext cx="3932237" cy="4005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934361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28988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183187" y="128988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298814"/>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24790182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7373696" y="1257125"/>
            <a:ext cx="3932237" cy="947875"/>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465258" y="125730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7373696" y="2205000"/>
            <a:ext cx="3932237" cy="410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583825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2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34100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448000" y="-1611000"/>
            <a:ext cx="8784000" cy="10080000"/>
          </a:xfrm>
          <a:prstGeom prst="ellipse">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352120"/>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3115598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2002631"/>
            <a:ext cx="10080000" cy="2852737"/>
          </a:xfrm>
        </p:spPr>
        <p:txBody>
          <a:bodyPr anchor="b"/>
          <a:lstStyle>
            <a:lvl1pPr>
              <a:defRPr sz="6000"/>
            </a:lvl1pPr>
          </a:lstStyle>
          <a:p>
            <a:r>
              <a:rPr lang="nb-NO" dirty="0"/>
              <a:t>Klikk for å redigere tittelstil</a:t>
            </a:r>
          </a:p>
        </p:txBody>
      </p:sp>
      <p:sp>
        <p:nvSpPr>
          <p:cNvPr id="3" name="Plassholder for tekst 2">
            <a:extLst>
              <a:ext uri="{FF2B5EF4-FFF2-40B4-BE49-F238E27FC236}">
                <a16:creationId xmlns:a16="http://schemas.microsoft.com/office/drawing/2014/main" id="{F855101E-01E7-81A4-6DB7-422E5AED112D}"/>
              </a:ext>
            </a:extLst>
          </p:cNvPr>
          <p:cNvSpPr>
            <a:spLocks noGrp="1"/>
          </p:cNvSpPr>
          <p:nvPr>
            <p:ph type="body" idx="1"/>
          </p:nvPr>
        </p:nvSpPr>
        <p:spPr>
          <a:xfrm>
            <a:off x="1056000" y="4855368"/>
            <a:ext cx="10080000" cy="12342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1053761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69832-479F-4259-5CE6-E682FBE86DFA}"/>
              </a:ext>
            </a:extLst>
          </p:cNvPr>
          <p:cNvSpPr>
            <a:spLocks noGrp="1"/>
          </p:cNvSpPr>
          <p:nvPr>
            <p:ph type="title"/>
          </p:nvPr>
        </p:nvSpPr>
        <p:spPr>
          <a:xfrm>
            <a:off x="1056000" y="1341000"/>
            <a:ext cx="10080000" cy="1642369"/>
          </a:xfrm>
        </p:spPr>
        <p:txBody>
          <a:bodyPr anchor="t" anchorCtr="0"/>
          <a:lstStyle>
            <a:lvl1pPr algn="ctr">
              <a:defRPr sz="6000"/>
            </a:lvl1pPr>
          </a:lstStyle>
          <a:p>
            <a:r>
              <a:rPr lang="nb-NO" dirty="0"/>
              <a:t>Klikk for å redigere tittelstil</a:t>
            </a:r>
          </a:p>
        </p:txBody>
      </p:sp>
      <p:sp>
        <p:nvSpPr>
          <p:cNvPr id="5" name="Plassholder for bilde 2">
            <a:extLst>
              <a:ext uri="{FF2B5EF4-FFF2-40B4-BE49-F238E27FC236}">
                <a16:creationId xmlns:a16="http://schemas.microsoft.com/office/drawing/2014/main" id="{55458971-03AD-63D3-F1F5-F7B7774D9B32}"/>
              </a:ext>
            </a:extLst>
          </p:cNvPr>
          <p:cNvSpPr>
            <a:spLocks noGrp="1"/>
          </p:cNvSpPr>
          <p:nvPr>
            <p:ph type="pic" idx="10"/>
          </p:nvPr>
        </p:nvSpPr>
        <p:spPr>
          <a:xfrm>
            <a:off x="0" y="3429001"/>
            <a:ext cx="12192000" cy="3429000"/>
          </a:xfrm>
          <a:prstGeom prst="roundRect">
            <a:avLst>
              <a:gd name="adj" fmla="val 0"/>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Tree>
    <p:extLst>
      <p:ext uri="{BB962C8B-B14F-4D97-AF65-F5344CB8AC3E}">
        <p14:creationId xmlns:p14="http://schemas.microsoft.com/office/powerpoint/2010/main" val="1516845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95183-DD73-8319-33ED-582B84F3757D}"/>
              </a:ext>
            </a:extLst>
          </p:cNvPr>
          <p:cNvSpPr>
            <a:spLocks noGrp="1"/>
          </p:cNvSpPr>
          <p:nvPr>
            <p:ph type="title"/>
          </p:nvPr>
        </p:nvSpPr>
        <p:spPr>
          <a:xfrm>
            <a:off x="838200" y="1269000"/>
            <a:ext cx="10515600" cy="1325563"/>
          </a:xfrm>
        </p:spPr>
        <p:txBody>
          <a:bodyPr/>
          <a:lstStyle/>
          <a:p>
            <a:r>
              <a:rPr lang="nb-NO" dirty="0"/>
              <a:t>Klikk for å redigere tittelstil</a:t>
            </a:r>
          </a:p>
        </p:txBody>
      </p:sp>
      <p:sp>
        <p:nvSpPr>
          <p:cNvPr id="3" name="Plassholder for innhold 2">
            <a:extLst>
              <a:ext uri="{FF2B5EF4-FFF2-40B4-BE49-F238E27FC236}">
                <a16:creationId xmlns:a16="http://schemas.microsoft.com/office/drawing/2014/main" id="{E7ABC6BF-5F69-B437-2636-AD56024B4E6B}"/>
              </a:ext>
            </a:extLst>
          </p:cNvPr>
          <p:cNvSpPr>
            <a:spLocks noGrp="1"/>
          </p:cNvSpPr>
          <p:nvPr>
            <p:ph idx="1"/>
          </p:nvPr>
        </p:nvSpPr>
        <p:spPr>
          <a:xfrm>
            <a:off x="838200" y="2648477"/>
            <a:ext cx="10515600" cy="366052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599456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0_Tittellysbilde">
    <p:bg>
      <p:bgPr>
        <a:solidFill>
          <a:srgbClr val="F7E0A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8A6B26"/>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8A6B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4"/>
          </a:xfrm>
          <a:prstGeom prst="rect">
            <a:avLst/>
          </a:prstGeom>
        </p:spPr>
      </p:pic>
    </p:spTree>
    <p:extLst>
      <p:ext uri="{BB962C8B-B14F-4D97-AF65-F5344CB8AC3E}">
        <p14:creationId xmlns:p14="http://schemas.microsoft.com/office/powerpoint/2010/main" val="2381935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9984FD-4571-582A-33B1-CAFED81E3AF3}"/>
              </a:ext>
            </a:extLst>
          </p:cNvPr>
          <p:cNvSpPr>
            <a:spLocks noGrp="1"/>
          </p:cNvSpPr>
          <p:nvPr>
            <p:ph type="title"/>
          </p:nvPr>
        </p:nvSpPr>
        <p:spPr>
          <a:xfrm>
            <a:off x="838200" y="1269000"/>
            <a:ext cx="10515600" cy="1325563"/>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6661634-65E9-D43C-06A8-7CC58A7CFD37}"/>
              </a:ext>
            </a:extLst>
          </p:cNvPr>
          <p:cNvSpPr>
            <a:spLocks noGrp="1"/>
          </p:cNvSpPr>
          <p:nvPr>
            <p:ph sz="half" idx="1"/>
          </p:nvPr>
        </p:nvSpPr>
        <p:spPr>
          <a:xfrm>
            <a:off x="838200" y="2594563"/>
            <a:ext cx="5181600" cy="3626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6C76A49A-E857-C331-B2F5-BFECC39EBC07}"/>
              </a:ext>
            </a:extLst>
          </p:cNvPr>
          <p:cNvSpPr>
            <a:spLocks noGrp="1"/>
          </p:cNvSpPr>
          <p:nvPr>
            <p:ph sz="half" idx="2"/>
          </p:nvPr>
        </p:nvSpPr>
        <p:spPr>
          <a:xfrm>
            <a:off x="6172200" y="2594563"/>
            <a:ext cx="5181600" cy="3626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46647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A4E4D5-41EE-96A4-6413-BB8E2886113A}"/>
              </a:ext>
            </a:extLst>
          </p:cNvPr>
          <p:cNvSpPr>
            <a:spLocks noGrp="1"/>
          </p:cNvSpPr>
          <p:nvPr>
            <p:ph type="title"/>
          </p:nvPr>
        </p:nvSpPr>
        <p:spPr>
          <a:xfrm>
            <a:off x="839788" y="1263502"/>
            <a:ext cx="10515600" cy="1296080"/>
          </a:xfrm>
        </p:spPr>
        <p:txBody>
          <a:bodyPr/>
          <a:lstStyle/>
          <a:p>
            <a:r>
              <a:rPr lang="nb-NO" dirty="0"/>
              <a:t>Klikk for å redigere tittelstil</a:t>
            </a:r>
          </a:p>
        </p:txBody>
      </p:sp>
      <p:sp>
        <p:nvSpPr>
          <p:cNvPr id="3" name="Plassholder for tekst 2">
            <a:extLst>
              <a:ext uri="{FF2B5EF4-FFF2-40B4-BE49-F238E27FC236}">
                <a16:creationId xmlns:a16="http://schemas.microsoft.com/office/drawing/2014/main" id="{26B499B8-CD24-9932-72CE-85E5F0636D4D}"/>
              </a:ext>
            </a:extLst>
          </p:cNvPr>
          <p:cNvSpPr>
            <a:spLocks noGrp="1"/>
          </p:cNvSpPr>
          <p:nvPr>
            <p:ph type="body" idx="1"/>
          </p:nvPr>
        </p:nvSpPr>
        <p:spPr>
          <a:xfrm>
            <a:off x="839788" y="25743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a:extLst>
              <a:ext uri="{FF2B5EF4-FFF2-40B4-BE49-F238E27FC236}">
                <a16:creationId xmlns:a16="http://schemas.microsoft.com/office/drawing/2014/main" id="{98FF30A3-15AE-6223-3A59-4791E50535AB}"/>
              </a:ext>
            </a:extLst>
          </p:cNvPr>
          <p:cNvSpPr>
            <a:spLocks noGrp="1"/>
          </p:cNvSpPr>
          <p:nvPr>
            <p:ph sz="half" idx="2"/>
          </p:nvPr>
        </p:nvSpPr>
        <p:spPr>
          <a:xfrm>
            <a:off x="839788" y="3412977"/>
            <a:ext cx="5157787" cy="289602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a:extLst>
              <a:ext uri="{FF2B5EF4-FFF2-40B4-BE49-F238E27FC236}">
                <a16:creationId xmlns:a16="http://schemas.microsoft.com/office/drawing/2014/main" id="{F826EA28-0399-D810-17A0-68071A87358F}"/>
              </a:ext>
            </a:extLst>
          </p:cNvPr>
          <p:cNvSpPr>
            <a:spLocks noGrp="1"/>
          </p:cNvSpPr>
          <p:nvPr>
            <p:ph type="body" sz="quarter" idx="3"/>
          </p:nvPr>
        </p:nvSpPr>
        <p:spPr>
          <a:xfrm>
            <a:off x="6172200" y="25890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C9BB3F5-843A-6734-852B-CE528FAEA253}"/>
              </a:ext>
            </a:extLst>
          </p:cNvPr>
          <p:cNvSpPr>
            <a:spLocks noGrp="1"/>
          </p:cNvSpPr>
          <p:nvPr>
            <p:ph sz="quarter" idx="4"/>
          </p:nvPr>
        </p:nvSpPr>
        <p:spPr>
          <a:xfrm>
            <a:off x="6172200" y="3426874"/>
            <a:ext cx="5183188" cy="2883436"/>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56480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0CC927-1B96-7A7C-E429-34BCF721786E}"/>
              </a:ext>
            </a:extLst>
          </p:cNvPr>
          <p:cNvSpPr>
            <a:spLocks noGrp="1"/>
          </p:cNvSpPr>
          <p:nvPr>
            <p:ph type="title"/>
          </p:nvPr>
        </p:nvSpPr>
        <p:spPr>
          <a:xfrm>
            <a:off x="838200" y="1269000"/>
            <a:ext cx="10515600" cy="1325563"/>
          </a:xfrm>
        </p:spPr>
        <p:txBody>
          <a:bodyPr/>
          <a:lstStyle/>
          <a:p>
            <a:r>
              <a:rPr lang="nb-NO"/>
              <a:t>Klikk for å redigere tittelstil</a:t>
            </a:r>
          </a:p>
        </p:txBody>
      </p:sp>
    </p:spTree>
    <p:extLst>
      <p:ext uri="{BB962C8B-B14F-4D97-AF65-F5344CB8AC3E}">
        <p14:creationId xmlns:p14="http://schemas.microsoft.com/office/powerpoint/2010/main" val="30318885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523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FFA72D-9649-3B2A-1681-1F8908D407C8}"/>
              </a:ext>
            </a:extLst>
          </p:cNvPr>
          <p:cNvSpPr>
            <a:spLocks noGrp="1"/>
          </p:cNvSpPr>
          <p:nvPr>
            <p:ph type="title"/>
          </p:nvPr>
        </p:nvSpPr>
        <p:spPr>
          <a:xfrm>
            <a:off x="839788" y="1306292"/>
            <a:ext cx="3932237" cy="996813"/>
          </a:xfrm>
        </p:spPr>
        <p:txBody>
          <a:bodyPr anchor="t" anchorCtr="0"/>
          <a:lstStyle>
            <a:lvl1pPr>
              <a:defRPr sz="3200"/>
            </a:lvl1pPr>
          </a:lstStyle>
          <a:p>
            <a:r>
              <a:rPr lang="nb-NO" dirty="0"/>
              <a:t>Klikk for å redigere tittelstil</a:t>
            </a:r>
          </a:p>
        </p:txBody>
      </p:sp>
      <p:sp>
        <p:nvSpPr>
          <p:cNvPr id="3" name="Plassholder for innhold 2">
            <a:extLst>
              <a:ext uri="{FF2B5EF4-FFF2-40B4-BE49-F238E27FC236}">
                <a16:creationId xmlns:a16="http://schemas.microsoft.com/office/drawing/2014/main" id="{21261406-904C-226A-A003-9F9FEB69EB1E}"/>
              </a:ext>
            </a:extLst>
          </p:cNvPr>
          <p:cNvSpPr>
            <a:spLocks noGrp="1"/>
          </p:cNvSpPr>
          <p:nvPr>
            <p:ph idx="1"/>
          </p:nvPr>
        </p:nvSpPr>
        <p:spPr>
          <a:xfrm>
            <a:off x="5183188" y="1306292"/>
            <a:ext cx="6172200" cy="50027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8ADEAFB-808C-4A7F-9339-876C6E6DB01C}"/>
              </a:ext>
            </a:extLst>
          </p:cNvPr>
          <p:cNvSpPr>
            <a:spLocks noGrp="1"/>
          </p:cNvSpPr>
          <p:nvPr>
            <p:ph type="body" sz="half" idx="2"/>
          </p:nvPr>
        </p:nvSpPr>
        <p:spPr>
          <a:xfrm>
            <a:off x="839788" y="2303104"/>
            <a:ext cx="3932237" cy="4005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190203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28988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183187" y="128988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298814"/>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4187412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7373696" y="1257125"/>
            <a:ext cx="3932237" cy="947875"/>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465258" y="1257300"/>
            <a:ext cx="7172787" cy="6102069"/>
          </a:xfrm>
          <a:prstGeom prst="roundRect">
            <a:avLst>
              <a:gd name="adj" fmla="val 6573"/>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7373696" y="2205000"/>
            <a:ext cx="3932237" cy="4104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2382643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2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B6CC2C-13A5-2303-69C7-5794B6B8650C}"/>
              </a:ext>
            </a:extLst>
          </p:cNvPr>
          <p:cNvSpPr>
            <a:spLocks noGrp="1"/>
          </p:cNvSpPr>
          <p:nvPr>
            <p:ph type="title"/>
          </p:nvPr>
        </p:nvSpPr>
        <p:spPr>
          <a:xfrm>
            <a:off x="839788" y="1341000"/>
            <a:ext cx="3932237" cy="1008000"/>
          </a:xfrm>
        </p:spPr>
        <p:txBody>
          <a:bodyPr anchor="t" anchorCtr="0"/>
          <a:lstStyle>
            <a:lvl1pPr>
              <a:defRPr sz="3200"/>
            </a:lvl1pPr>
          </a:lstStyle>
          <a:p>
            <a:r>
              <a:rPr lang="nb-NO" dirty="0"/>
              <a:t>Klikk for å redigere tittelstil</a:t>
            </a:r>
          </a:p>
        </p:txBody>
      </p:sp>
      <p:sp>
        <p:nvSpPr>
          <p:cNvPr id="3" name="Plassholder for bilde 2">
            <a:extLst>
              <a:ext uri="{FF2B5EF4-FFF2-40B4-BE49-F238E27FC236}">
                <a16:creationId xmlns:a16="http://schemas.microsoft.com/office/drawing/2014/main" id="{B6B5C4BB-C8DE-0881-2C61-38469217F621}"/>
              </a:ext>
            </a:extLst>
          </p:cNvPr>
          <p:cNvSpPr>
            <a:spLocks noGrp="1"/>
          </p:cNvSpPr>
          <p:nvPr>
            <p:ph type="pic" idx="1"/>
          </p:nvPr>
        </p:nvSpPr>
        <p:spPr>
          <a:xfrm>
            <a:off x="5448000" y="-1611000"/>
            <a:ext cx="8784000" cy="10080000"/>
          </a:xfrm>
          <a:prstGeom prst="ellipse">
            <a:avLst/>
          </a:prstGeom>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a:extLst>
              <a:ext uri="{FF2B5EF4-FFF2-40B4-BE49-F238E27FC236}">
                <a16:creationId xmlns:a16="http://schemas.microsoft.com/office/drawing/2014/main" id="{DC908643-24B3-4210-D2AB-BFCBB7810F06}"/>
              </a:ext>
            </a:extLst>
          </p:cNvPr>
          <p:cNvSpPr>
            <a:spLocks noGrp="1"/>
          </p:cNvSpPr>
          <p:nvPr>
            <p:ph type="body" sz="half" idx="2"/>
          </p:nvPr>
        </p:nvSpPr>
        <p:spPr>
          <a:xfrm>
            <a:off x="839788" y="2352120"/>
            <a:ext cx="3932237" cy="4084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4179737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tellysbilde">
    <p:bg>
      <p:bgPr>
        <a:solidFill>
          <a:srgbClr val="79242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F6C3CB"/>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F6C3C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3"/>
          </a:xfrm>
          <a:prstGeom prst="rect">
            <a:avLst/>
          </a:prstGeom>
        </p:spPr>
      </p:pic>
    </p:spTree>
    <p:extLst>
      <p:ext uri="{BB962C8B-B14F-4D97-AF65-F5344CB8AC3E}">
        <p14:creationId xmlns:p14="http://schemas.microsoft.com/office/powerpoint/2010/main" val="3237372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tellysbilde">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F6C3CB"/>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F6C3C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7" cy="1350333"/>
          </a:xfrm>
          <a:prstGeom prst="rect">
            <a:avLst/>
          </a:prstGeom>
        </p:spPr>
      </p:pic>
    </p:spTree>
    <p:extLst>
      <p:ext uri="{BB962C8B-B14F-4D97-AF65-F5344CB8AC3E}">
        <p14:creationId xmlns:p14="http://schemas.microsoft.com/office/powerpoint/2010/main" val="2663936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tellysbilde">
    <p:bg>
      <p:bgPr>
        <a:solidFill>
          <a:srgbClr val="F6C3C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EA52CC-F919-08CB-505D-9F182ABA0916}"/>
              </a:ext>
            </a:extLst>
          </p:cNvPr>
          <p:cNvSpPr>
            <a:spLocks noGrp="1"/>
          </p:cNvSpPr>
          <p:nvPr>
            <p:ph type="ctrTitle"/>
          </p:nvPr>
        </p:nvSpPr>
        <p:spPr>
          <a:xfrm>
            <a:off x="1524000" y="2490339"/>
            <a:ext cx="9144000" cy="2387600"/>
          </a:xfrm>
          <a:noFill/>
        </p:spPr>
        <p:txBody>
          <a:bodyPr anchor="b"/>
          <a:lstStyle>
            <a:lvl1pPr algn="ctr">
              <a:defRPr sz="6000">
                <a:solidFill>
                  <a:srgbClr val="79242F"/>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F08833F7-B900-6B1F-9E26-1A83C6BB0B34}"/>
              </a:ext>
            </a:extLst>
          </p:cNvPr>
          <p:cNvSpPr>
            <a:spLocks noGrp="1"/>
          </p:cNvSpPr>
          <p:nvPr>
            <p:ph type="subTitle" idx="1"/>
          </p:nvPr>
        </p:nvSpPr>
        <p:spPr>
          <a:xfrm>
            <a:off x="1524000" y="4970014"/>
            <a:ext cx="9144000" cy="1655762"/>
          </a:xfrm>
        </p:spPr>
        <p:txBody>
          <a:bodyPr/>
          <a:lstStyle>
            <a:lvl1pPr marL="0" indent="0" algn="ctr">
              <a:buNone/>
              <a:defRPr sz="2400">
                <a:solidFill>
                  <a:srgbClr val="7924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7" name="Bilde 6">
            <a:extLst>
              <a:ext uri="{FF2B5EF4-FFF2-40B4-BE49-F238E27FC236}">
                <a16:creationId xmlns:a16="http://schemas.microsoft.com/office/drawing/2014/main" id="{E982FBCC-BB1E-239A-5A50-3071531003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01686" y="792126"/>
            <a:ext cx="1588628" cy="1350333"/>
          </a:xfrm>
          <a:prstGeom prst="rect">
            <a:avLst/>
          </a:prstGeom>
        </p:spPr>
      </p:pic>
    </p:spTree>
    <p:extLst>
      <p:ext uri="{BB962C8B-B14F-4D97-AF65-F5344CB8AC3E}">
        <p14:creationId xmlns:p14="http://schemas.microsoft.com/office/powerpoint/2010/main" val="40719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60733273"/>
      </p:ext>
    </p:extLst>
  </p:cSld>
  <p:clrMap bg1="lt1" tx1="dk1" bg2="lt2" tx2="dk2" accent1="accent1" accent2="accent2" accent3="accent3" accent4="accent4" accent5="accent5" accent6="accent6" hlink="hlink" folHlink="folHlink"/>
  <p:sldLayoutIdLst>
    <p:sldLayoutId id="2147483672" r:id="rId1"/>
    <p:sldLayoutId id="2147483687" r:id="rId2"/>
    <p:sldLayoutId id="2147483694" r:id="rId3"/>
    <p:sldLayoutId id="2147483684" r:id="rId4"/>
    <p:sldLayoutId id="2147483688" r:id="rId5"/>
    <p:sldLayoutId id="2147483693" r:id="rId6"/>
    <p:sldLayoutId id="2147483685" r:id="rId7"/>
    <p:sldLayoutId id="2147483689" r:id="rId8"/>
    <p:sldLayoutId id="2147483692" r:id="rId9"/>
    <p:sldLayoutId id="2147483686" r:id="rId10"/>
    <p:sldLayoutId id="2147483690" r:id="rId11"/>
    <p:sldLayoutId id="2147483691" r:id="rId12"/>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507636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BD2EB"/>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a:extLst>
              <a:ext uri="{FF2B5EF4-FFF2-40B4-BE49-F238E27FC236}">
                <a16:creationId xmlns:a16="http://schemas.microsoft.com/office/drawing/2014/main" id="{31E50744-462B-137A-30AF-6617D2EE48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80088" y="231496"/>
            <a:ext cx="716223" cy="572978"/>
          </a:xfrm>
          <a:prstGeom prst="rect">
            <a:avLst/>
          </a:prstGeom>
        </p:spPr>
      </p:pic>
    </p:spTree>
    <p:extLst>
      <p:ext uri="{BB962C8B-B14F-4D97-AF65-F5344CB8AC3E}">
        <p14:creationId xmlns:p14="http://schemas.microsoft.com/office/powerpoint/2010/main" val="1480925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b="1" kern="1200">
          <a:solidFill>
            <a:srgbClr val="3F3A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E0A5"/>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a:extLst>
              <a:ext uri="{FF2B5EF4-FFF2-40B4-BE49-F238E27FC236}">
                <a16:creationId xmlns:a16="http://schemas.microsoft.com/office/drawing/2014/main" id="{31E50744-462B-137A-30AF-6617D2EE48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80088" y="231496"/>
            <a:ext cx="716222" cy="572978"/>
          </a:xfrm>
          <a:prstGeom prst="rect">
            <a:avLst/>
          </a:prstGeom>
        </p:spPr>
      </p:pic>
    </p:spTree>
    <p:extLst>
      <p:ext uri="{BB962C8B-B14F-4D97-AF65-F5344CB8AC3E}">
        <p14:creationId xmlns:p14="http://schemas.microsoft.com/office/powerpoint/2010/main" val="12673837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b="1" kern="1200">
          <a:solidFill>
            <a:srgbClr val="8A6B2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6C3CB"/>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a:extLst>
              <a:ext uri="{FF2B5EF4-FFF2-40B4-BE49-F238E27FC236}">
                <a16:creationId xmlns:a16="http://schemas.microsoft.com/office/drawing/2014/main" id="{31E50744-462B-137A-30AF-6617D2EE48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80088" y="231496"/>
            <a:ext cx="716222" cy="572977"/>
          </a:xfrm>
          <a:prstGeom prst="rect">
            <a:avLst/>
          </a:prstGeom>
        </p:spPr>
      </p:pic>
    </p:spTree>
    <p:extLst>
      <p:ext uri="{BB962C8B-B14F-4D97-AF65-F5344CB8AC3E}">
        <p14:creationId xmlns:p14="http://schemas.microsoft.com/office/powerpoint/2010/main" val="35490298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b="1" kern="1200">
          <a:solidFill>
            <a:srgbClr val="79242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533D7DD-F9B0-75D7-23B0-4FB9E9D1A729}"/>
              </a:ext>
            </a:extLst>
          </p:cNvPr>
          <p:cNvSpPr>
            <a:spLocks noGrp="1"/>
          </p:cNvSpPr>
          <p:nvPr>
            <p:ph type="title"/>
          </p:nvPr>
        </p:nvSpPr>
        <p:spPr>
          <a:xfrm>
            <a:off x="1056000" y="765794"/>
            <a:ext cx="100800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C789C792-4DA4-5E0B-146E-EB723DE5C2B2}"/>
              </a:ext>
            </a:extLst>
          </p:cNvPr>
          <p:cNvSpPr>
            <a:spLocks noGrp="1"/>
          </p:cNvSpPr>
          <p:nvPr>
            <p:ph type="body" idx="1"/>
          </p:nvPr>
        </p:nvSpPr>
        <p:spPr>
          <a:xfrm>
            <a:off x="1056000" y="2276474"/>
            <a:ext cx="10080000" cy="381573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a:extLst>
              <a:ext uri="{FF2B5EF4-FFF2-40B4-BE49-F238E27FC236}">
                <a16:creationId xmlns:a16="http://schemas.microsoft.com/office/drawing/2014/main" id="{31E50744-462B-137A-30AF-6617D2EE48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80088" y="231496"/>
            <a:ext cx="716221" cy="572977"/>
          </a:xfrm>
          <a:prstGeom prst="rect">
            <a:avLst/>
          </a:prstGeom>
        </p:spPr>
      </p:pic>
    </p:spTree>
    <p:extLst>
      <p:ext uri="{BB962C8B-B14F-4D97-AF65-F5344CB8AC3E}">
        <p14:creationId xmlns:p14="http://schemas.microsoft.com/office/powerpoint/2010/main" val="161094292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52.xml"/><Relationship Id="rId1" Type="http://schemas.openxmlformats.org/officeDocument/2006/relationships/video" Target="https://www.youtube.com/embed/xwWjv0nIFjU?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DA7996-4B5E-3A42-8576-03447E2DBF1B}"/>
              </a:ext>
            </a:extLst>
          </p:cNvPr>
          <p:cNvSpPr>
            <a:spLocks noGrp="1"/>
          </p:cNvSpPr>
          <p:nvPr>
            <p:ph type="ctrTitle"/>
          </p:nvPr>
        </p:nvSpPr>
        <p:spPr>
          <a:xfrm>
            <a:off x="1524000" y="2421000"/>
            <a:ext cx="9144000" cy="1808939"/>
          </a:xfrm>
        </p:spPr>
        <p:txBody>
          <a:bodyPr>
            <a:normAutofit fontScale="90000"/>
          </a:bodyPr>
          <a:lstStyle/>
          <a:p>
            <a:r>
              <a:rPr lang="nb-NO" dirty="0"/>
              <a:t>Intro til undervisningsopplegget</a:t>
            </a:r>
          </a:p>
        </p:txBody>
      </p:sp>
      <p:sp>
        <p:nvSpPr>
          <p:cNvPr id="3" name="Undertittel 2">
            <a:extLst>
              <a:ext uri="{FF2B5EF4-FFF2-40B4-BE49-F238E27FC236}">
                <a16:creationId xmlns:a16="http://schemas.microsoft.com/office/drawing/2014/main" id="{1F69342C-71ED-3BDF-671B-D9DB1108B6DE}"/>
              </a:ext>
            </a:extLst>
          </p:cNvPr>
          <p:cNvSpPr>
            <a:spLocks noGrp="1"/>
          </p:cNvSpPr>
          <p:nvPr>
            <p:ph type="subTitle" idx="1"/>
          </p:nvPr>
        </p:nvSpPr>
        <p:spPr>
          <a:xfrm>
            <a:off x="1500331" y="4581000"/>
            <a:ext cx="9144000" cy="1008000"/>
          </a:xfrm>
        </p:spPr>
        <p:txBody>
          <a:bodyPr/>
          <a:lstStyle/>
          <a:p>
            <a:r>
              <a:rPr lang="nb-NO" dirty="0"/>
              <a:t>Lenger ut i denne </a:t>
            </a:r>
            <a:r>
              <a:rPr lang="nb-NO" dirty="0" err="1"/>
              <a:t>Powerpointen</a:t>
            </a:r>
            <a:r>
              <a:rPr lang="nb-NO" dirty="0"/>
              <a:t> finner du forslag til manus du kan bruke i timen og lenker til filmressurser.</a:t>
            </a:r>
          </a:p>
        </p:txBody>
      </p:sp>
    </p:spTree>
    <p:extLst>
      <p:ext uri="{BB962C8B-B14F-4D97-AF65-F5344CB8AC3E}">
        <p14:creationId xmlns:p14="http://schemas.microsoft.com/office/powerpoint/2010/main" val="317495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3A443031-2F4C-1810-1648-86F901669003}"/>
              </a:ext>
            </a:extLst>
          </p:cNvPr>
          <p:cNvSpPr txBox="1"/>
          <p:nvPr/>
        </p:nvSpPr>
        <p:spPr>
          <a:xfrm>
            <a:off x="408000" y="335576"/>
            <a:ext cx="3240000" cy="5862502"/>
          </a:xfrm>
          <a:prstGeom prst="rect">
            <a:avLst/>
          </a:prstGeom>
          <a:noFill/>
        </p:spPr>
        <p:txBody>
          <a:bodyPr wrap="square">
            <a:spAutoFit/>
          </a:bodyPr>
          <a:lstStyle/>
          <a:p>
            <a:pPr>
              <a:lnSpc>
                <a:spcPct val="150000"/>
              </a:lnSpc>
            </a:pPr>
            <a:r>
              <a:rPr lang="nb-NO" dirty="0">
                <a:solidFill>
                  <a:schemeClr val="bg1"/>
                </a:solidFill>
              </a:rPr>
              <a:t>Egg-produsent</a:t>
            </a:r>
          </a:p>
          <a:p>
            <a:pPr>
              <a:lnSpc>
                <a:spcPct val="150000"/>
              </a:lnSpc>
            </a:pPr>
            <a:r>
              <a:rPr lang="nb-NO" dirty="0">
                <a:solidFill>
                  <a:schemeClr val="bg1"/>
                </a:solidFill>
              </a:rPr>
              <a:t>Kylling-produsent</a:t>
            </a:r>
          </a:p>
          <a:p>
            <a:pPr>
              <a:lnSpc>
                <a:spcPct val="150000"/>
              </a:lnSpc>
            </a:pPr>
            <a:r>
              <a:rPr lang="nb-NO" dirty="0" err="1">
                <a:solidFill>
                  <a:schemeClr val="bg1"/>
                </a:solidFill>
              </a:rPr>
              <a:t>Rugegg</a:t>
            </a:r>
            <a:r>
              <a:rPr lang="nb-NO" dirty="0">
                <a:solidFill>
                  <a:schemeClr val="bg1"/>
                </a:solidFill>
              </a:rPr>
              <a:t>-produsent</a:t>
            </a:r>
          </a:p>
          <a:p>
            <a:pPr>
              <a:lnSpc>
                <a:spcPct val="150000"/>
              </a:lnSpc>
            </a:pPr>
            <a:r>
              <a:rPr lang="nb-NO" dirty="0">
                <a:solidFill>
                  <a:schemeClr val="bg1"/>
                </a:solidFill>
              </a:rPr>
              <a:t>Kalkun-produsent</a:t>
            </a:r>
          </a:p>
          <a:p>
            <a:pPr>
              <a:lnSpc>
                <a:spcPct val="150000"/>
              </a:lnSpc>
            </a:pPr>
            <a:r>
              <a:rPr lang="nb-NO" dirty="0">
                <a:solidFill>
                  <a:schemeClr val="bg1"/>
                </a:solidFill>
              </a:rPr>
              <a:t>Lama-produsent</a:t>
            </a:r>
          </a:p>
          <a:p>
            <a:pPr>
              <a:lnSpc>
                <a:spcPct val="150000"/>
              </a:lnSpc>
            </a:pPr>
            <a:r>
              <a:rPr lang="nb-NO" dirty="0">
                <a:solidFill>
                  <a:schemeClr val="bg1"/>
                </a:solidFill>
              </a:rPr>
              <a:t>Smågris-produsent</a:t>
            </a:r>
          </a:p>
          <a:p>
            <a:pPr>
              <a:lnSpc>
                <a:spcPct val="150000"/>
              </a:lnSpc>
            </a:pPr>
            <a:r>
              <a:rPr lang="nb-NO" dirty="0">
                <a:solidFill>
                  <a:schemeClr val="bg1"/>
                </a:solidFill>
              </a:rPr>
              <a:t>Slaktgris-produsent</a:t>
            </a:r>
          </a:p>
          <a:p>
            <a:pPr>
              <a:lnSpc>
                <a:spcPct val="150000"/>
              </a:lnSpc>
            </a:pPr>
            <a:r>
              <a:rPr lang="nb-NO" dirty="0" err="1">
                <a:solidFill>
                  <a:schemeClr val="bg1"/>
                </a:solidFill>
              </a:rPr>
              <a:t>Ammeku</a:t>
            </a:r>
            <a:r>
              <a:rPr lang="nb-NO" dirty="0">
                <a:solidFill>
                  <a:schemeClr val="bg1"/>
                </a:solidFill>
              </a:rPr>
              <a:t>-produsent</a:t>
            </a:r>
          </a:p>
          <a:p>
            <a:pPr>
              <a:lnSpc>
                <a:spcPct val="150000"/>
              </a:lnSpc>
            </a:pPr>
            <a:r>
              <a:rPr lang="nb-NO" dirty="0">
                <a:solidFill>
                  <a:schemeClr val="bg1"/>
                </a:solidFill>
              </a:rPr>
              <a:t>Melkeprodusent</a:t>
            </a:r>
          </a:p>
          <a:p>
            <a:pPr>
              <a:lnSpc>
                <a:spcPct val="150000"/>
              </a:lnSpc>
            </a:pPr>
            <a:r>
              <a:rPr lang="nb-NO" dirty="0" err="1">
                <a:solidFill>
                  <a:schemeClr val="bg1"/>
                </a:solidFill>
              </a:rPr>
              <a:t>Storfeekjøtt</a:t>
            </a:r>
            <a:r>
              <a:rPr lang="nb-NO" dirty="0">
                <a:solidFill>
                  <a:schemeClr val="bg1"/>
                </a:solidFill>
              </a:rPr>
              <a:t>-produsent</a:t>
            </a:r>
          </a:p>
          <a:p>
            <a:pPr>
              <a:lnSpc>
                <a:spcPct val="150000"/>
              </a:lnSpc>
            </a:pPr>
            <a:r>
              <a:rPr lang="nb-NO" dirty="0">
                <a:solidFill>
                  <a:schemeClr val="bg1"/>
                </a:solidFill>
              </a:rPr>
              <a:t>Geit-produsent</a:t>
            </a:r>
          </a:p>
          <a:p>
            <a:pPr>
              <a:lnSpc>
                <a:spcPct val="150000"/>
              </a:lnSpc>
            </a:pPr>
            <a:r>
              <a:rPr lang="nb-NO" dirty="0">
                <a:solidFill>
                  <a:schemeClr val="bg1"/>
                </a:solidFill>
              </a:rPr>
              <a:t>Sau-produsent</a:t>
            </a:r>
          </a:p>
          <a:p>
            <a:pPr>
              <a:lnSpc>
                <a:spcPct val="150000"/>
              </a:lnSpc>
            </a:pPr>
            <a:r>
              <a:rPr lang="nb-NO" dirty="0">
                <a:solidFill>
                  <a:schemeClr val="bg1"/>
                </a:solidFill>
              </a:rPr>
              <a:t>Kaninoppdretter</a:t>
            </a:r>
          </a:p>
          <a:p>
            <a:pPr>
              <a:lnSpc>
                <a:spcPct val="150000"/>
              </a:lnSpc>
            </a:pPr>
            <a:r>
              <a:rPr lang="nb-NO" dirty="0">
                <a:solidFill>
                  <a:schemeClr val="bg1"/>
                </a:solidFill>
              </a:rPr>
              <a:t>Hesteoppdretter</a:t>
            </a:r>
          </a:p>
        </p:txBody>
      </p:sp>
      <p:sp>
        <p:nvSpPr>
          <p:cNvPr id="7" name="TekstSylinder 6">
            <a:extLst>
              <a:ext uri="{FF2B5EF4-FFF2-40B4-BE49-F238E27FC236}">
                <a16:creationId xmlns:a16="http://schemas.microsoft.com/office/drawing/2014/main" id="{7F5FD15F-AEC5-2AF0-DE76-974FD12B52E8}"/>
              </a:ext>
            </a:extLst>
          </p:cNvPr>
          <p:cNvSpPr txBox="1"/>
          <p:nvPr/>
        </p:nvSpPr>
        <p:spPr>
          <a:xfrm>
            <a:off x="3504000" y="1557000"/>
            <a:ext cx="2457132" cy="5056577"/>
          </a:xfrm>
          <a:prstGeom prst="rect">
            <a:avLst/>
          </a:prstGeom>
          <a:noFill/>
        </p:spPr>
        <p:txBody>
          <a:bodyPr wrap="square">
            <a:spAutoFit/>
          </a:bodyPr>
          <a:lstStyle/>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Avløser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Gjeter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Dyrlege</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Storfe-rådgiver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Småfe-rådgiver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Fjørfe-rådgiver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Kraftfôr-rådgiver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Grovfôr-rådgiver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Selger av fjøsinnredning </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Melkebilsjåfør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Dyrebilsjåfør</a:t>
            </a:r>
          </a:p>
          <a:p>
            <a:pPr>
              <a:lnSpc>
                <a:spcPct val="107000"/>
              </a:lnSpc>
              <a:spcAft>
                <a:spcPts val="800"/>
              </a:spcAft>
            </a:pPr>
            <a:r>
              <a:rPr lang="nb-NO" dirty="0">
                <a:solidFill>
                  <a:schemeClr val="bg1"/>
                </a:solidFill>
                <a:effectLst/>
                <a:ea typeface="Calibri" panose="020F0502020204030204" pitchFamily="34" charset="0"/>
                <a:cs typeface="Times New Roman" panose="02020603050405020304" pitchFamily="18" charset="0"/>
              </a:rPr>
              <a:t>Nødslakter</a:t>
            </a:r>
          </a:p>
        </p:txBody>
      </p:sp>
      <p:sp>
        <p:nvSpPr>
          <p:cNvPr id="8" name="TekstSylinder 7">
            <a:extLst>
              <a:ext uri="{FF2B5EF4-FFF2-40B4-BE49-F238E27FC236}">
                <a16:creationId xmlns:a16="http://schemas.microsoft.com/office/drawing/2014/main" id="{30207E00-17D5-76BE-526C-E98F3A40B233}"/>
              </a:ext>
            </a:extLst>
          </p:cNvPr>
          <p:cNvSpPr txBox="1"/>
          <p:nvPr/>
        </p:nvSpPr>
        <p:spPr>
          <a:xfrm>
            <a:off x="7154096" y="1553153"/>
            <a:ext cx="2779812" cy="5060424"/>
          </a:xfrm>
          <a:prstGeom prst="rect">
            <a:avLst/>
          </a:prstGeom>
          <a:noFill/>
        </p:spPr>
        <p:txBody>
          <a:bodyPr wrap="square">
            <a:spAutoFit/>
          </a:bodyPr>
          <a:lstStyle/>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Slakter</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Kjøttskjærer</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Bygningsrådgiver</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Landbrukskontor</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Landbruksavdelingen hos Statsforvalteren</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Forskere grovfôr</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Forsker avle</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Lærere på naturbruk</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Lærere på husdyrfag</a:t>
            </a:r>
          </a:p>
          <a:p>
            <a:pPr>
              <a:lnSpc>
                <a:spcPct val="107000"/>
              </a:lnSpc>
              <a:spcAft>
                <a:spcPts val="800"/>
              </a:spcAft>
            </a:pPr>
            <a:r>
              <a:rPr lang="nb-NO" sz="1800" dirty="0">
                <a:solidFill>
                  <a:schemeClr val="bg1"/>
                </a:solidFill>
                <a:effectLst/>
                <a:ea typeface="Calibri" panose="020F0502020204030204" pitchFamily="34" charset="0"/>
                <a:cs typeface="Times New Roman" panose="02020603050405020304" pitchFamily="18" charset="0"/>
              </a:rPr>
              <a:t>Kylling-plukker</a:t>
            </a:r>
          </a:p>
          <a:p>
            <a:pPr>
              <a:lnSpc>
                <a:spcPct val="107000"/>
              </a:lnSpc>
              <a:spcAft>
                <a:spcPts val="800"/>
              </a:spcAft>
            </a:pPr>
            <a:r>
              <a:rPr lang="nb-NO" sz="1800">
                <a:solidFill>
                  <a:schemeClr val="bg1"/>
                </a:solidFill>
                <a:effectLst/>
                <a:ea typeface="Calibri" panose="020F0502020204030204" pitchFamily="34" charset="0"/>
                <a:cs typeface="Times New Roman" panose="02020603050405020304" pitchFamily="18" charset="0"/>
              </a:rPr>
              <a:t>Etolog</a:t>
            </a:r>
            <a:endParaRPr lang="nb-NO" sz="1800" dirty="0">
              <a:solidFill>
                <a:schemeClr val="bg1"/>
              </a:solidFill>
              <a:effectLst/>
              <a:ea typeface="Calibri" panose="020F0502020204030204" pitchFamily="34" charset="0"/>
              <a:cs typeface="Times New Roman" panose="02020603050405020304" pitchFamily="18" charset="0"/>
            </a:endParaRPr>
          </a:p>
          <a:p>
            <a:pPr>
              <a:lnSpc>
                <a:spcPct val="107000"/>
              </a:lnSpc>
              <a:spcAft>
                <a:spcPts val="800"/>
              </a:spcAft>
            </a:pPr>
            <a:r>
              <a:rPr lang="nb-NO" sz="1800" dirty="0" err="1">
                <a:solidFill>
                  <a:schemeClr val="bg1"/>
                </a:solidFill>
                <a:effectLst/>
                <a:ea typeface="Calibri" panose="020F0502020204030204" pitchFamily="34" charset="0"/>
                <a:cs typeface="Times New Roman" panose="02020603050405020304" pitchFamily="18" charset="0"/>
              </a:rPr>
              <a:t>Husdyrvitere</a:t>
            </a:r>
            <a:endParaRPr lang="nb-NO" sz="18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098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30207E00-17D5-76BE-526C-E98F3A40B233}"/>
              </a:ext>
            </a:extLst>
          </p:cNvPr>
          <p:cNvSpPr txBox="1"/>
          <p:nvPr/>
        </p:nvSpPr>
        <p:spPr>
          <a:xfrm>
            <a:off x="1056000" y="1845000"/>
            <a:ext cx="9936000" cy="4553939"/>
          </a:xfrm>
          <a:prstGeom prst="rect">
            <a:avLst/>
          </a:prstGeom>
          <a:noFill/>
        </p:spPr>
        <p:txBody>
          <a:bodyPr wrap="square">
            <a:spAutoFit/>
          </a:bodyPr>
          <a:lstStyle/>
          <a:p>
            <a:pPr>
              <a:lnSpc>
                <a:spcPct val="107000"/>
              </a:lnSpc>
              <a:spcAft>
                <a:spcPts val="800"/>
              </a:spcAft>
            </a:pPr>
            <a:r>
              <a:rPr lang="nb-NO" sz="1800" b="1" dirty="0">
                <a:solidFill>
                  <a:schemeClr val="bg1"/>
                </a:solidFill>
                <a:effectLst/>
                <a:ea typeface="Calibri" panose="020F0502020204030204" pitchFamily="34" charset="0"/>
                <a:cs typeface="Times New Roman" panose="02020603050405020304" pitchFamily="18" charset="0"/>
              </a:rPr>
              <a:t>Utdanningsveier</a:t>
            </a:r>
            <a:endParaRPr lang="nb-NO" sz="2400" b="1" dirty="0">
              <a:solidFill>
                <a:schemeClr val="bg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chemeClr val="bg1"/>
                </a:solidFill>
                <a:effectLst/>
                <a:latin typeface="Söhne"/>
              </a:rPr>
              <a:t>Utdanning i grønn næring varierer avhengig av yrket, men inkluderer ofte:</a:t>
            </a:r>
          </a:p>
          <a:p>
            <a:pPr marL="0" marR="0" lvl="0" indent="0" algn="l" defTabSz="914400" rtl="0" eaLnBrk="0" fontAlgn="base" latinLnBrk="0" hangingPunct="0">
              <a:lnSpc>
                <a:spcPct val="100000"/>
              </a:lnSpc>
              <a:spcBef>
                <a:spcPct val="0"/>
              </a:spcBef>
              <a:spcAft>
                <a:spcPct val="0"/>
              </a:spcAft>
              <a:buClrTx/>
              <a:buSzTx/>
              <a:buFontTx/>
              <a:buNone/>
              <a:tabLst/>
            </a:pPr>
            <a:endParaRPr lang="nb-NO" altLang="nb-NO" sz="2400" dirty="0">
              <a:solidFill>
                <a:schemeClr val="bg1"/>
              </a:solidFill>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chemeClr val="bg1"/>
                </a:solidFill>
                <a:effectLst/>
                <a:latin typeface="Söhne"/>
              </a:rPr>
              <a:t>På videregående nivå:</a:t>
            </a:r>
          </a:p>
          <a:p>
            <a:pPr marL="0" marR="0" lvl="0" indent="0" algn="l" defTabSz="914400" rtl="0" eaLnBrk="0" fontAlgn="base" latinLnBrk="0" hangingPunct="0">
              <a:lnSpc>
                <a:spcPct val="100000"/>
              </a:lnSpc>
              <a:spcBef>
                <a:spcPct val="0"/>
              </a:spcBef>
              <a:spcAft>
                <a:spcPct val="0"/>
              </a:spcAft>
              <a:buClrTx/>
              <a:buSzTx/>
              <a:buFontTx/>
              <a:buNone/>
              <a:tabLst/>
            </a:pPr>
            <a:r>
              <a:rPr lang="nb-NO" altLang="nb-NO" sz="2400" b="1" dirty="0">
                <a:solidFill>
                  <a:schemeClr val="bg1"/>
                </a:solidFill>
                <a:latin typeface="Söhne"/>
              </a:rPr>
              <a:t>Naturbruk eller hvilken som helst annen studieretning som gir generell studiekompetanse.</a:t>
            </a:r>
            <a:br>
              <a:rPr lang="nb-NO" altLang="nb-NO" sz="2400" b="1" dirty="0">
                <a:solidFill>
                  <a:schemeClr val="bg1"/>
                </a:solidFill>
                <a:latin typeface="Söhne"/>
              </a:rPr>
            </a:br>
            <a:endParaRPr kumimoji="0" lang="nb-NO" altLang="nb-NO" sz="2400" b="0" i="0" u="none" strike="noStrike" cap="none" normalizeH="0" baseline="0" dirty="0">
              <a:ln>
                <a:noFill/>
              </a:ln>
              <a:solidFill>
                <a:schemeClr val="bg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2400" b="0" i="0" u="none" strike="noStrike" cap="none" normalizeH="0" baseline="0" dirty="0">
                <a:ln>
                  <a:noFill/>
                </a:ln>
                <a:solidFill>
                  <a:schemeClr val="bg1"/>
                </a:solidFill>
                <a:effectLst/>
                <a:latin typeface="Söhne"/>
              </a:rPr>
              <a:t>På høyere </a:t>
            </a:r>
            <a:r>
              <a:rPr lang="nb-NO" altLang="nb-NO" sz="2400" dirty="0">
                <a:solidFill>
                  <a:schemeClr val="bg1"/>
                </a:solidFill>
                <a:latin typeface="Söhne"/>
              </a:rPr>
              <a:t>nivå</a:t>
            </a:r>
            <a:r>
              <a:rPr kumimoji="0" lang="nb-NO" altLang="nb-NO" sz="2400" b="0" i="0" u="none" strike="noStrike" cap="none" normalizeH="0" baseline="0" dirty="0">
                <a:ln>
                  <a:noFill/>
                </a:ln>
                <a:solidFill>
                  <a:schemeClr val="bg1"/>
                </a:solidFill>
                <a:effectLst/>
                <a:latin typeface="Söhne"/>
              </a:rPr>
              <a:t>:</a:t>
            </a:r>
          </a:p>
          <a:p>
            <a:pPr marL="0" marR="0" lvl="0" indent="0" algn="l" defTabSz="914400" rtl="0" eaLnBrk="0" fontAlgn="base" latinLnBrk="0" hangingPunct="0">
              <a:lnSpc>
                <a:spcPct val="100000"/>
              </a:lnSpc>
              <a:spcBef>
                <a:spcPct val="0"/>
              </a:spcBef>
              <a:spcAft>
                <a:spcPct val="0"/>
              </a:spcAft>
              <a:buClrTx/>
              <a:buSzTx/>
              <a:tabLst/>
            </a:pPr>
            <a:r>
              <a:rPr kumimoji="0" lang="nb-NO" altLang="nb-NO" sz="2400" b="1" i="0" u="none" strike="noStrike" cap="none" normalizeH="0" baseline="0" dirty="0">
                <a:ln>
                  <a:noFill/>
                </a:ln>
                <a:solidFill>
                  <a:schemeClr val="bg1"/>
                </a:solidFill>
                <a:effectLst/>
                <a:latin typeface="Söhne"/>
              </a:rPr>
              <a:t>Bachelorgrader</a:t>
            </a:r>
            <a:br>
              <a:rPr kumimoji="0" lang="nb-NO" altLang="nb-NO" sz="2400" b="1" i="0" u="none" strike="noStrike" cap="none" normalizeH="0" baseline="0" dirty="0">
                <a:ln>
                  <a:noFill/>
                </a:ln>
                <a:solidFill>
                  <a:schemeClr val="bg1"/>
                </a:solidFill>
                <a:effectLst/>
                <a:latin typeface="Söhne"/>
              </a:rPr>
            </a:br>
            <a:r>
              <a:rPr kumimoji="0" lang="nb-NO" altLang="nb-NO" sz="2400" b="1" i="0" u="none" strike="noStrike" cap="none" normalizeH="0" baseline="0" dirty="0">
                <a:ln>
                  <a:noFill/>
                </a:ln>
                <a:solidFill>
                  <a:schemeClr val="bg1"/>
                </a:solidFill>
                <a:effectLst/>
                <a:latin typeface="Söhne"/>
              </a:rPr>
              <a:t>Mastergrader</a:t>
            </a:r>
          </a:p>
          <a:p>
            <a:pPr marL="0" marR="0" lvl="0" indent="0" algn="l" defTabSz="914400" rtl="0" eaLnBrk="0" fontAlgn="base" latinLnBrk="0" hangingPunct="0">
              <a:lnSpc>
                <a:spcPct val="100000"/>
              </a:lnSpc>
              <a:spcBef>
                <a:spcPct val="0"/>
              </a:spcBef>
              <a:spcAft>
                <a:spcPct val="0"/>
              </a:spcAft>
              <a:buClrTx/>
              <a:buSzTx/>
              <a:tabLst/>
            </a:pPr>
            <a:r>
              <a:rPr kumimoji="0" lang="nb-NO" altLang="nb-NO" sz="2400" b="1" i="0" u="none" strike="noStrike" cap="none" normalizeH="0" baseline="0" dirty="0">
                <a:ln>
                  <a:noFill/>
                </a:ln>
                <a:solidFill>
                  <a:schemeClr val="bg1"/>
                </a:solidFill>
                <a:effectLst/>
                <a:latin typeface="Söhne"/>
              </a:rPr>
              <a:t>Fagskoler og tekniske skoler</a:t>
            </a:r>
          </a:p>
          <a:p>
            <a:pPr marL="0" marR="0" lvl="0" indent="0" algn="l" defTabSz="914400" rtl="0" eaLnBrk="0" fontAlgn="base" latinLnBrk="0" hangingPunct="0">
              <a:lnSpc>
                <a:spcPct val="100000"/>
              </a:lnSpc>
              <a:spcBef>
                <a:spcPct val="0"/>
              </a:spcBef>
              <a:spcAft>
                <a:spcPct val="0"/>
              </a:spcAft>
              <a:buClrTx/>
              <a:buSzTx/>
              <a:tabLst/>
            </a:pPr>
            <a:r>
              <a:rPr kumimoji="0" lang="nb-NO" altLang="nb-NO" sz="2400" b="1" i="0" u="none" strike="noStrike" cap="none" normalizeH="0" baseline="0" dirty="0">
                <a:ln>
                  <a:noFill/>
                </a:ln>
                <a:solidFill>
                  <a:schemeClr val="bg1"/>
                </a:solidFill>
                <a:effectLst/>
                <a:latin typeface="Söhne"/>
              </a:rPr>
              <a:t>Kurs og sertifiseringer</a:t>
            </a:r>
            <a:endParaRPr lang="nb-NO"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93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3BBA86-FF15-BBE4-413B-E2AFAB873E19}"/>
              </a:ext>
            </a:extLst>
          </p:cNvPr>
          <p:cNvSpPr txBox="1">
            <a:spLocks/>
          </p:cNvSpPr>
          <p:nvPr/>
        </p:nvSpPr>
        <p:spPr>
          <a:xfrm>
            <a:off x="696000" y="1917000"/>
            <a:ext cx="10368212" cy="3723120"/>
          </a:xfrm>
          <a:prstGeom prst="rect">
            <a:avLst/>
          </a:prstGeom>
        </p:spPr>
        <p:txBody>
          <a:bodyPr/>
          <a:lstStyle>
            <a:lvl1pPr algn="l" defTabSz="914400" rtl="0" eaLnBrk="1" latinLnBrk="0" hangingPunct="1">
              <a:lnSpc>
                <a:spcPct val="90000"/>
              </a:lnSpc>
              <a:spcBef>
                <a:spcPct val="0"/>
              </a:spcBef>
              <a:buNone/>
              <a:defRPr sz="4400" b="1" kern="1200">
                <a:solidFill>
                  <a:srgbClr val="79242F"/>
                </a:solidFill>
                <a:latin typeface="+mj-lt"/>
                <a:ea typeface="+mj-ea"/>
                <a:cs typeface="+mj-cs"/>
              </a:defRPr>
            </a:lvl1pPr>
          </a:lstStyle>
          <a:p>
            <a:pPr algn="ctr"/>
            <a:r>
              <a:rPr lang="nb-NO" dirty="0"/>
              <a:t>«Alle veier fører til Rom!»</a:t>
            </a:r>
          </a:p>
          <a:p>
            <a:pPr algn="ctr"/>
            <a:endParaRPr lang="nb-NO" dirty="0"/>
          </a:p>
          <a:p>
            <a:pPr algn="ctr"/>
            <a:r>
              <a:rPr lang="nb-NO" dirty="0"/>
              <a:t>Hvilken vei passer for akkurat </a:t>
            </a:r>
            <a:r>
              <a:rPr lang="nb-NO" sz="8000" dirty="0"/>
              <a:t>DEG?</a:t>
            </a:r>
            <a:endParaRPr lang="nb-NO" dirty="0"/>
          </a:p>
        </p:txBody>
      </p:sp>
    </p:spTree>
    <p:extLst>
      <p:ext uri="{BB962C8B-B14F-4D97-AF65-F5344CB8AC3E}">
        <p14:creationId xmlns:p14="http://schemas.microsoft.com/office/powerpoint/2010/main" val="372544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B718BE-D754-072D-80EF-EE5249C25AC1}"/>
              </a:ext>
            </a:extLst>
          </p:cNvPr>
          <p:cNvSpPr>
            <a:spLocks noGrp="1"/>
          </p:cNvSpPr>
          <p:nvPr>
            <p:ph type="title"/>
          </p:nvPr>
        </p:nvSpPr>
        <p:spPr/>
        <p:txBody>
          <a:bodyPr/>
          <a:lstStyle/>
          <a:p>
            <a:r>
              <a:rPr lang="nb-NO" dirty="0"/>
              <a:t>Husdyrproduksjon og dyrevelferd</a:t>
            </a:r>
          </a:p>
        </p:txBody>
      </p:sp>
      <p:sp>
        <p:nvSpPr>
          <p:cNvPr id="5" name="Plassholder for innhold 4">
            <a:extLst>
              <a:ext uri="{FF2B5EF4-FFF2-40B4-BE49-F238E27FC236}">
                <a16:creationId xmlns:a16="http://schemas.microsoft.com/office/drawing/2014/main" id="{9CA3EB47-43C6-B1CF-72FC-FFCB17AA4B51}"/>
              </a:ext>
            </a:extLst>
          </p:cNvPr>
          <p:cNvSpPr txBox="1">
            <a:spLocks noGrp="1"/>
          </p:cNvSpPr>
          <p:nvPr>
            <p:ph sz="half" idx="1"/>
          </p:nvPr>
        </p:nvSpPr>
        <p:spPr>
          <a:xfrm>
            <a:off x="838200" y="2594563"/>
            <a:ext cx="5181600" cy="2786404"/>
          </a:xfrm>
          <a:prstGeom prst="rect">
            <a:avLst/>
          </a:prstGeom>
          <a:noFill/>
        </p:spPr>
        <p:txBody>
          <a:bodyPr wrap="square">
            <a:spAutoFit/>
          </a:bodyPr>
          <a:lstStyle/>
          <a:p>
            <a:pPr marL="0" indent="0">
              <a:buNone/>
            </a:pPr>
            <a:r>
              <a:rPr lang="nb-NO" sz="1600" b="1" dirty="0">
                <a:ea typeface="+mn-lt"/>
                <a:cs typeface="Calibri"/>
              </a:rPr>
              <a:t>Til læreren:</a:t>
            </a:r>
          </a:p>
          <a:p>
            <a:pPr marL="0" indent="0">
              <a:buNone/>
            </a:pPr>
            <a:r>
              <a:rPr lang="nb-NO" sz="1600" dirty="0">
                <a:ea typeface="+mn-lt"/>
                <a:cs typeface="Calibri"/>
              </a:rPr>
              <a:t>Å forstå menneske, miljø og økonomi i sammenheng er en forutsetning for bærekraftig utvikling. Dette gjelder også ressursforvaltning generelt, og landbruk, skogdrift, husdyrhold og matproduksjon spesielt. </a:t>
            </a:r>
          </a:p>
          <a:p>
            <a:pPr marL="0" indent="0">
              <a:buNone/>
            </a:pPr>
            <a:r>
              <a:rPr lang="nb-NO" sz="1600" dirty="0">
                <a:ea typeface="+mn-lt"/>
                <a:cs typeface="Calibri"/>
              </a:rPr>
              <a:t>ROT skal hjelpe elevene på ungdomstrinnet til å se ulike aspekter ved grønn næring i breddekontekst gjennom tiltak for bærekraft, miljø og natur, men også i lys av et økende behov for mat og matproduksjon.</a:t>
            </a:r>
          </a:p>
        </p:txBody>
      </p:sp>
      <p:sp>
        <p:nvSpPr>
          <p:cNvPr id="6" name="Plassholder for innhold 5">
            <a:extLst>
              <a:ext uri="{FF2B5EF4-FFF2-40B4-BE49-F238E27FC236}">
                <a16:creationId xmlns:a16="http://schemas.microsoft.com/office/drawing/2014/main" id="{C28E5F3F-2A2C-1559-4EB4-C9EF3CEA855B}"/>
              </a:ext>
            </a:extLst>
          </p:cNvPr>
          <p:cNvSpPr txBox="1">
            <a:spLocks noGrp="1"/>
          </p:cNvSpPr>
          <p:nvPr>
            <p:ph sz="half" idx="2"/>
          </p:nvPr>
        </p:nvSpPr>
        <p:spPr>
          <a:xfrm>
            <a:off x="6172202" y="2594563"/>
            <a:ext cx="5181600" cy="2529923"/>
          </a:xfrm>
          <a:prstGeom prst="rect">
            <a:avLst/>
          </a:prstGeom>
          <a:noFill/>
        </p:spPr>
        <p:txBody>
          <a:bodyPr wrap="square">
            <a:spAutoFit/>
          </a:bodyPr>
          <a:lstStyle/>
          <a:p>
            <a:pPr marL="0" indent="0">
              <a:buNone/>
            </a:pPr>
            <a:r>
              <a:rPr lang="nb-NO" sz="1600" b="1" dirty="0">
                <a:latin typeface="+mn-lt"/>
              </a:rPr>
              <a:t>Kompetansemål:</a:t>
            </a:r>
            <a:br>
              <a:rPr lang="nb-NO" sz="1600" b="1" dirty="0">
                <a:latin typeface="+mn-lt"/>
              </a:rPr>
            </a:br>
            <a:br>
              <a:rPr lang="nb-NO" sz="1600" dirty="0">
                <a:latin typeface="+mn-lt"/>
              </a:rPr>
            </a:br>
            <a:r>
              <a:rPr lang="nb-NO" sz="1600" dirty="0">
                <a:latin typeface="+mn-lt"/>
              </a:rPr>
              <a:t>Sanke, analysere og bruke informasjon om utdanning og karriere. </a:t>
            </a:r>
            <a:br>
              <a:rPr lang="nb-NO" sz="1600" dirty="0"/>
            </a:br>
            <a:br>
              <a:rPr lang="nb-NO" sz="1600" dirty="0"/>
            </a:br>
            <a:r>
              <a:rPr lang="nb-NO" sz="1600" dirty="0"/>
              <a:t>Elevene får en utvidet forståelse for alle yrker og utdanningsveier som finnes innen husdyrproduksjon og dyrevelferd. De får også kunnskap om hva grønn næring er og spesifikk kunnskap om husdyrproduksjon og dyrevelferd i Norge</a:t>
            </a:r>
          </a:p>
        </p:txBody>
      </p:sp>
    </p:spTree>
    <p:extLst>
      <p:ext uri="{BB962C8B-B14F-4D97-AF65-F5344CB8AC3E}">
        <p14:creationId xmlns:p14="http://schemas.microsoft.com/office/powerpoint/2010/main" val="359014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2303FB-E941-DD7E-129F-A9D03EEF2DF9}"/>
              </a:ext>
            </a:extLst>
          </p:cNvPr>
          <p:cNvSpPr>
            <a:spLocks noGrp="1"/>
          </p:cNvSpPr>
          <p:nvPr>
            <p:ph type="title"/>
          </p:nvPr>
        </p:nvSpPr>
        <p:spPr>
          <a:xfrm>
            <a:off x="984000" y="909000"/>
            <a:ext cx="6912212" cy="1008000"/>
          </a:xfrm>
        </p:spPr>
        <p:txBody>
          <a:bodyPr>
            <a:normAutofit fontScale="90000"/>
          </a:bodyPr>
          <a:lstStyle/>
          <a:p>
            <a:r>
              <a:rPr lang="nb-NO" dirty="0"/>
              <a:t>Timens innhold og organisering:</a:t>
            </a:r>
            <a:br>
              <a:rPr lang="nb-NO" dirty="0"/>
            </a:br>
            <a:endParaRPr lang="nb-NO" dirty="0"/>
          </a:p>
        </p:txBody>
      </p:sp>
      <p:pic>
        <p:nvPicPr>
          <p:cNvPr id="8" name="Plassholder for bilde 7" descr="Et bilde som inneholder klær, person, Menneskeansikt, smil&#10;&#10;Automatisk generert beskrivelse">
            <a:extLst>
              <a:ext uri="{FF2B5EF4-FFF2-40B4-BE49-F238E27FC236}">
                <a16:creationId xmlns:a16="http://schemas.microsoft.com/office/drawing/2014/main" id="{0D6FFC46-805C-6FC3-F9D2-91BB6EB1E0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2095" r="32095"/>
          <a:stretch>
            <a:fillRect/>
          </a:stretch>
        </p:blipFill>
        <p:spPr>
          <a:xfrm>
            <a:off x="9048000" y="1231819"/>
            <a:ext cx="2951812" cy="5493910"/>
          </a:xfrm>
        </p:spPr>
      </p:pic>
      <p:sp>
        <p:nvSpPr>
          <p:cNvPr id="4" name="Plassholder for tekst 3">
            <a:extLst>
              <a:ext uri="{FF2B5EF4-FFF2-40B4-BE49-F238E27FC236}">
                <a16:creationId xmlns:a16="http://schemas.microsoft.com/office/drawing/2014/main" id="{D1D1EC44-902D-8B7F-443B-E7A391E88C08}"/>
              </a:ext>
            </a:extLst>
          </p:cNvPr>
          <p:cNvSpPr>
            <a:spLocks noGrp="1"/>
          </p:cNvSpPr>
          <p:nvPr>
            <p:ph type="body" sz="half" idx="2"/>
          </p:nvPr>
        </p:nvSpPr>
        <p:spPr>
          <a:xfrm>
            <a:off x="911894" y="1701000"/>
            <a:ext cx="7560212" cy="4824000"/>
          </a:xfrm>
        </p:spPr>
        <p:txBody>
          <a:bodyPr>
            <a:normAutofit/>
          </a:bodyPr>
          <a:lstStyle/>
          <a:p>
            <a:pPr marL="342900" indent="-342900">
              <a:buAutoNum type="arabicPeriod"/>
            </a:pPr>
            <a:r>
              <a:rPr lang="nb-NO" b="1" dirty="0"/>
              <a:t>Timen starter med en introduksjon til temaet fra lærer. </a:t>
            </a:r>
            <a:br>
              <a:rPr lang="nb-NO" b="1" dirty="0"/>
            </a:br>
            <a:r>
              <a:rPr lang="nb-NO" dirty="0"/>
              <a:t>Se manus og filmer. Tidsbruk ca. 10 min.</a:t>
            </a:r>
          </a:p>
          <a:p>
            <a:pPr marL="342900" indent="-342900">
              <a:buAutoNum type="arabicPeriod"/>
            </a:pPr>
            <a:r>
              <a:rPr lang="nb-NO" b="1" dirty="0"/>
              <a:t>Elevene jobber i grupper på 3-5. </a:t>
            </a:r>
            <a:r>
              <a:rPr lang="nb-NO" dirty="0"/>
              <a:t>En ordstyrer og en sekretær.</a:t>
            </a:r>
          </a:p>
          <a:p>
            <a:pPr marL="342900" indent="-342900">
              <a:buAutoNum type="arabicPeriod"/>
            </a:pPr>
            <a:r>
              <a:rPr lang="nb-NO" b="1" dirty="0"/>
              <a:t>Elevene lister opp alle yrker som de tror jobber med husdyrproduksjon og dyrevelferd. </a:t>
            </a:r>
            <a:r>
              <a:rPr lang="nb-NO" dirty="0"/>
              <a:t>Tidsbruk ca. 10 min.</a:t>
            </a:r>
          </a:p>
          <a:p>
            <a:pPr marL="342900" indent="-342900">
              <a:buAutoNum type="arabicPeriod"/>
            </a:pPr>
            <a:r>
              <a:rPr lang="nb-NO" b="1" dirty="0"/>
              <a:t>Elevene søker aktivt på nett etter flere yrker. </a:t>
            </a:r>
            <a:r>
              <a:rPr lang="nb-NO" dirty="0"/>
              <a:t>Det ligger forslag til hvilke søkeord de kan benytte i skjemaet. De nye yrkene fylles inn i skjemaet. Tidsbruk ca. 10 min.</a:t>
            </a:r>
          </a:p>
          <a:p>
            <a:pPr marL="342900" indent="-342900">
              <a:buAutoNum type="arabicPeriod"/>
            </a:pPr>
            <a:r>
              <a:rPr lang="nb-NO" b="1" dirty="0"/>
              <a:t>Oppsummering og diskusjon i plenum. </a:t>
            </a:r>
            <a:r>
              <a:rPr lang="nb-NO" dirty="0"/>
              <a:t>Lærer viser frem ei lang liste over yrker. Det vises også en oversikt over mulige utdanninger innen Husdyrproduksjon og dyrevelferd. 	Tidsbruk ca. 15 min.</a:t>
            </a:r>
          </a:p>
          <a:p>
            <a:br>
              <a:rPr lang="nb-NO" dirty="0"/>
            </a:br>
            <a:r>
              <a:rPr lang="nb-NO" b="1" dirty="0"/>
              <a:t>Huskeliste:</a:t>
            </a:r>
            <a:br>
              <a:rPr lang="nb-NO" dirty="0"/>
            </a:br>
            <a:r>
              <a:rPr lang="nb-NO" dirty="0"/>
              <a:t>- Sjekk at du har internettoppkobling slik at filmer kan vises.</a:t>
            </a:r>
            <a:br>
              <a:rPr lang="nb-NO" dirty="0"/>
            </a:br>
            <a:r>
              <a:rPr lang="nb-NO" dirty="0"/>
              <a:t>- Kopier opp skjema til gruppene hvis de skal skrive på papir.</a:t>
            </a:r>
          </a:p>
          <a:p>
            <a:endParaRPr lang="nb-NO" dirty="0"/>
          </a:p>
        </p:txBody>
      </p:sp>
    </p:spTree>
    <p:extLst>
      <p:ext uri="{BB962C8B-B14F-4D97-AF65-F5344CB8AC3E}">
        <p14:creationId xmlns:p14="http://schemas.microsoft.com/office/powerpoint/2010/main" val="39478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078CF3-D3DA-185A-362A-FEE89164F4E3}"/>
              </a:ext>
            </a:extLst>
          </p:cNvPr>
          <p:cNvSpPr>
            <a:spLocks noGrp="1"/>
          </p:cNvSpPr>
          <p:nvPr>
            <p:ph type="ctrTitle"/>
          </p:nvPr>
        </p:nvSpPr>
        <p:spPr/>
        <p:txBody>
          <a:bodyPr/>
          <a:lstStyle/>
          <a:p>
            <a:r>
              <a:rPr lang="nb-NO" dirty="0"/>
              <a:t>Husdyrproduksjon og dyrevelferd</a:t>
            </a:r>
          </a:p>
        </p:txBody>
      </p:sp>
      <p:sp>
        <p:nvSpPr>
          <p:cNvPr id="3" name="Undertittel 2">
            <a:extLst>
              <a:ext uri="{FF2B5EF4-FFF2-40B4-BE49-F238E27FC236}">
                <a16:creationId xmlns:a16="http://schemas.microsoft.com/office/drawing/2014/main" id="{3009DC19-EE87-1B97-0658-36EF37298419}"/>
              </a:ext>
            </a:extLst>
          </p:cNvPr>
          <p:cNvSpPr>
            <a:spLocks noGrp="1"/>
          </p:cNvSpPr>
          <p:nvPr>
            <p:ph type="subTitle" idx="1"/>
          </p:nvPr>
        </p:nvSpPr>
        <p:spPr/>
        <p:txBody>
          <a:bodyPr/>
          <a:lstStyle/>
          <a:p>
            <a:r>
              <a:rPr lang="nb-NO" dirty="0"/>
              <a:t>Elevopplegg for faget Utdanningsvalg</a:t>
            </a:r>
          </a:p>
          <a:p>
            <a:endParaRPr lang="nb-NO" dirty="0"/>
          </a:p>
        </p:txBody>
      </p:sp>
    </p:spTree>
    <p:extLst>
      <p:ext uri="{BB962C8B-B14F-4D97-AF65-F5344CB8AC3E}">
        <p14:creationId xmlns:p14="http://schemas.microsoft.com/office/powerpoint/2010/main" val="262897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0BB490C7-10C9-CAD3-380C-E4DB041CD0B8}"/>
              </a:ext>
            </a:extLst>
          </p:cNvPr>
          <p:cNvSpPr>
            <a:spLocks noGrp="1"/>
          </p:cNvSpPr>
          <p:nvPr>
            <p:ph type="body" sz="half" idx="2"/>
          </p:nvPr>
        </p:nvSpPr>
        <p:spPr>
          <a:xfrm>
            <a:off x="803243" y="1891472"/>
            <a:ext cx="8172757" cy="4966528"/>
          </a:xfrm>
        </p:spPr>
        <p:txBody>
          <a:bodyPr>
            <a:normAutofit/>
          </a:bodyPr>
          <a:lstStyle/>
          <a:p>
            <a:r>
              <a:rPr kumimoji="0" lang="nb-NO" sz="2400" b="1" i="0" u="none" strike="noStrike" kern="1200" cap="none" spc="0" normalizeH="0" baseline="0" noProof="0" dirty="0">
                <a:ln>
                  <a:noFill/>
                </a:ln>
                <a:solidFill>
                  <a:srgbClr val="004538"/>
                </a:solidFill>
                <a:effectLst/>
                <a:uLnTx/>
                <a:uFillTx/>
                <a:latin typeface="Montserrat"/>
                <a:ea typeface="+mj-ea"/>
                <a:cs typeface="+mj-cs"/>
              </a:rPr>
              <a:t>Landbruk </a:t>
            </a:r>
            <a:r>
              <a:rPr lang="nb-NO" sz="2400" dirty="0"/>
              <a:t>er en fellesbetegnelse for de næringsgrener som har jorden som produksjonsgrunnlag.</a:t>
            </a:r>
          </a:p>
          <a:p>
            <a:r>
              <a:rPr lang="nb-NO" sz="2400" dirty="0"/>
              <a:t>Landbruk omfatter jordbruk, skogbruk, hagebruk og gartneri. Her foregår råvareproduksjonen.</a:t>
            </a:r>
          </a:p>
          <a:p>
            <a:r>
              <a:rPr kumimoji="0" lang="nb-NO" sz="4000" b="1" i="0" u="none" strike="noStrike" kern="1200" cap="none" spc="0" normalizeH="0" baseline="0" noProof="0" dirty="0">
                <a:ln>
                  <a:noFill/>
                </a:ln>
                <a:solidFill>
                  <a:srgbClr val="004538"/>
                </a:solidFill>
                <a:effectLst/>
                <a:uLnTx/>
                <a:uFillTx/>
                <a:latin typeface="Montserrat"/>
                <a:ea typeface="+mj-ea"/>
                <a:cs typeface="+mj-cs"/>
              </a:rPr>
              <a:t>+ </a:t>
            </a:r>
            <a:endParaRPr lang="nb-NO" sz="4000" b="1" dirty="0"/>
          </a:p>
          <a:p>
            <a:r>
              <a:rPr lang="nb-NO" sz="2400" dirty="0"/>
              <a:t>en mengde aktører som enten er støttefunksjon til landbruket eller er avhengig av landbrukets produkter og tjenester</a:t>
            </a:r>
            <a:r>
              <a:rPr lang="nb-NO" sz="2000" dirty="0"/>
              <a:t>.</a:t>
            </a:r>
            <a:br>
              <a:rPr lang="nb-NO" sz="2400" dirty="0"/>
            </a:br>
            <a:endParaRPr lang="nb-NO" sz="2400" dirty="0"/>
          </a:p>
          <a:p>
            <a:r>
              <a:rPr kumimoji="0" lang="nb-NO" sz="3200" b="1" i="0" u="none" strike="noStrike" kern="1200" cap="none" spc="0" normalizeH="0" baseline="0" noProof="0" dirty="0">
                <a:ln>
                  <a:noFill/>
                </a:ln>
                <a:solidFill>
                  <a:srgbClr val="004538"/>
                </a:solidFill>
                <a:effectLst/>
                <a:uLnTx/>
                <a:uFillTx/>
                <a:latin typeface="Montserrat"/>
                <a:ea typeface="+mj-ea"/>
                <a:cs typeface="+mj-cs"/>
              </a:rPr>
              <a:t>= Grønn næring</a:t>
            </a:r>
            <a:endParaRPr lang="nb-NO" sz="3200" dirty="0"/>
          </a:p>
          <a:p>
            <a:endParaRPr lang="nb-NO" sz="2400" dirty="0"/>
          </a:p>
          <a:p>
            <a:endParaRPr lang="nb-NO" sz="2400" dirty="0"/>
          </a:p>
          <a:p>
            <a:endParaRPr lang="nb-NO" sz="2400" dirty="0"/>
          </a:p>
          <a:p>
            <a:endParaRPr lang="nb-NO" sz="2400" dirty="0"/>
          </a:p>
          <a:p>
            <a:endParaRPr lang="nb-NO" dirty="0"/>
          </a:p>
        </p:txBody>
      </p:sp>
      <p:sp>
        <p:nvSpPr>
          <p:cNvPr id="5" name="Tittel 1">
            <a:extLst>
              <a:ext uri="{FF2B5EF4-FFF2-40B4-BE49-F238E27FC236}">
                <a16:creationId xmlns:a16="http://schemas.microsoft.com/office/drawing/2014/main" id="{CE89B558-F9FB-216C-D331-8CD6B4D81D56}"/>
              </a:ext>
            </a:extLst>
          </p:cNvPr>
          <p:cNvSpPr txBox="1">
            <a:spLocks/>
          </p:cNvSpPr>
          <p:nvPr/>
        </p:nvSpPr>
        <p:spPr>
          <a:xfrm>
            <a:off x="803243" y="1076000"/>
            <a:ext cx="9144000" cy="23876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nb-NO" sz="4000" dirty="0"/>
              <a:t>Hva er «Grønn næring»?</a:t>
            </a:r>
          </a:p>
        </p:txBody>
      </p:sp>
      <p:pic>
        <p:nvPicPr>
          <p:cNvPr id="15" name="Bilde 14" descr="Et bilde som inneholder Grafikk, symbol, clip art, Font&#10;&#10;Automatisk generert beskrivelse">
            <a:extLst>
              <a:ext uri="{FF2B5EF4-FFF2-40B4-BE49-F238E27FC236}">
                <a16:creationId xmlns:a16="http://schemas.microsoft.com/office/drawing/2014/main" id="{FE085193-5603-30CC-9D10-6DB5ACB24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998" y="2211987"/>
            <a:ext cx="2288641" cy="2260385"/>
          </a:xfrm>
          <a:prstGeom prst="rect">
            <a:avLst/>
          </a:prstGeom>
        </p:spPr>
      </p:pic>
      <p:pic>
        <p:nvPicPr>
          <p:cNvPr id="17" name="Bilde 16" descr="Et bilde som inneholder sirkel, Font, Grafikk, logo&#10;&#10;Automatisk generert beskrivelse">
            <a:extLst>
              <a:ext uri="{FF2B5EF4-FFF2-40B4-BE49-F238E27FC236}">
                <a16:creationId xmlns:a16="http://schemas.microsoft.com/office/drawing/2014/main" id="{F1A36708-1130-210D-07D3-CC1C5E8E8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60000" y="5229377"/>
            <a:ext cx="1284863" cy="1269000"/>
          </a:xfrm>
          <a:prstGeom prst="rect">
            <a:avLst/>
          </a:prstGeom>
        </p:spPr>
      </p:pic>
      <p:pic>
        <p:nvPicPr>
          <p:cNvPr id="19" name="Bilde 18" descr="Et bilde som inneholder sirkel, Grafikk, symbol, Font&#10;&#10;Automatisk generert beskrivelse">
            <a:extLst>
              <a:ext uri="{FF2B5EF4-FFF2-40B4-BE49-F238E27FC236}">
                <a16:creationId xmlns:a16="http://schemas.microsoft.com/office/drawing/2014/main" id="{7B7EA953-B36B-662F-B1E9-8D4648844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2000" y="1256235"/>
            <a:ext cx="1286354" cy="1270473"/>
          </a:xfrm>
          <a:prstGeom prst="rect">
            <a:avLst/>
          </a:prstGeom>
        </p:spPr>
      </p:pic>
      <p:pic>
        <p:nvPicPr>
          <p:cNvPr id="21" name="Bilde 20" descr="Et bilde som inneholder Font, sirkel, symbol, Grafikk&#10;&#10;Automatisk generert beskrivelse">
            <a:extLst>
              <a:ext uri="{FF2B5EF4-FFF2-40B4-BE49-F238E27FC236}">
                <a16:creationId xmlns:a16="http://schemas.microsoft.com/office/drawing/2014/main" id="{7694BA5D-949F-5989-6A23-2EFBCE0440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5454" y="4973122"/>
            <a:ext cx="1286354" cy="1270473"/>
          </a:xfrm>
          <a:prstGeom prst="rect">
            <a:avLst/>
          </a:prstGeom>
        </p:spPr>
      </p:pic>
      <p:pic>
        <p:nvPicPr>
          <p:cNvPr id="23" name="Bilde 22" descr="Et bilde som inneholder Grafikk, Font, sirkel, symbol&#10;&#10;Automatisk generert beskrivelse">
            <a:extLst>
              <a:ext uri="{FF2B5EF4-FFF2-40B4-BE49-F238E27FC236}">
                <a16:creationId xmlns:a16="http://schemas.microsoft.com/office/drawing/2014/main" id="{8E3B5B27-5663-497F-C51D-835239879B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0987" y="3656366"/>
            <a:ext cx="1286354" cy="1270473"/>
          </a:xfrm>
          <a:prstGeom prst="rect">
            <a:avLst/>
          </a:prstGeom>
        </p:spPr>
      </p:pic>
      <p:pic>
        <p:nvPicPr>
          <p:cNvPr id="25" name="Bilde 24" descr="Et bilde som inneholder sirkel, Grafikk, Font, symbol&#10;&#10;Automatisk generert beskrivelse">
            <a:extLst>
              <a:ext uri="{FF2B5EF4-FFF2-40B4-BE49-F238E27FC236}">
                <a16:creationId xmlns:a16="http://schemas.microsoft.com/office/drawing/2014/main" id="{BCD4B42D-47D7-4603-3FBD-3353C1BBF4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7531" y="440764"/>
            <a:ext cx="1286354" cy="1270472"/>
          </a:xfrm>
          <a:prstGeom prst="rect">
            <a:avLst/>
          </a:prstGeom>
        </p:spPr>
      </p:pic>
    </p:spTree>
    <p:extLst>
      <p:ext uri="{BB962C8B-B14F-4D97-AF65-F5344CB8AC3E}">
        <p14:creationId xmlns:p14="http://schemas.microsoft.com/office/powerpoint/2010/main" val="271743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229148-2428-89B8-3D07-9FA07A511C37}"/>
              </a:ext>
            </a:extLst>
          </p:cNvPr>
          <p:cNvSpPr>
            <a:spLocks noGrp="1"/>
          </p:cNvSpPr>
          <p:nvPr>
            <p:ph type="title"/>
          </p:nvPr>
        </p:nvSpPr>
        <p:spPr>
          <a:xfrm>
            <a:off x="839786" y="1044958"/>
            <a:ext cx="10368212" cy="1008000"/>
          </a:xfrm>
        </p:spPr>
        <p:txBody>
          <a:bodyPr/>
          <a:lstStyle/>
          <a:p>
            <a:r>
              <a:rPr lang="nb-NO" dirty="0"/>
              <a:t>Hva er husdyrproduksjon?</a:t>
            </a:r>
          </a:p>
        </p:txBody>
      </p:sp>
      <p:sp>
        <p:nvSpPr>
          <p:cNvPr id="4" name="Plassholder for tekst 3">
            <a:extLst>
              <a:ext uri="{FF2B5EF4-FFF2-40B4-BE49-F238E27FC236}">
                <a16:creationId xmlns:a16="http://schemas.microsoft.com/office/drawing/2014/main" id="{CCC8F35B-A979-1127-58B3-50518C411475}"/>
              </a:ext>
            </a:extLst>
          </p:cNvPr>
          <p:cNvSpPr>
            <a:spLocks noGrp="1"/>
          </p:cNvSpPr>
          <p:nvPr>
            <p:ph type="body" sz="half" idx="2"/>
          </p:nvPr>
        </p:nvSpPr>
        <p:spPr>
          <a:xfrm>
            <a:off x="839786" y="1845000"/>
            <a:ext cx="5904214" cy="4896000"/>
          </a:xfrm>
        </p:spPr>
        <p:txBody>
          <a:bodyPr>
            <a:normAutofit/>
          </a:bodyPr>
          <a:lstStyle/>
          <a:p>
            <a:r>
              <a:rPr lang="nb-NO" dirty="0"/>
              <a:t>I Norge har vi mange ulike typer husdyrproduksjoner. De mest vanlige er storfe, svin, sau og kylling.​</a:t>
            </a:r>
          </a:p>
          <a:p>
            <a:endParaRPr lang="nb-NO" sz="1600" dirty="0"/>
          </a:p>
          <a:p>
            <a:r>
              <a:rPr lang="nb-NO" dirty="0"/>
              <a:t>Det er sammenheng mellom matproduksjon og muligheten for bosetting over hele landet.</a:t>
            </a:r>
            <a:endParaRPr lang="nb-NO" sz="1600" dirty="0"/>
          </a:p>
          <a:p>
            <a:br>
              <a:rPr lang="nb-NO" sz="1600" dirty="0"/>
            </a:br>
            <a:r>
              <a:rPr lang="nb-NO" sz="1600" dirty="0"/>
              <a:t>Klimaet i Norge gjør at utnytting av utmarka og beiter betyr mye for at </a:t>
            </a:r>
            <a:r>
              <a:rPr lang="nb-NO" sz="1600"/>
              <a:t>vi kan</a:t>
            </a:r>
            <a:endParaRPr lang="nb-NO" sz="1600" dirty="0"/>
          </a:p>
          <a:p>
            <a:endParaRPr lang="nb-NO" sz="1600" dirty="0"/>
          </a:p>
          <a:p>
            <a:r>
              <a:rPr lang="nb-NO" dirty="0"/>
              <a:t>Sett i verdenssammenheng, utgjør norsk husdyrhold og kjøttproduksjon en liten andel. Dette henger naturlig nok sammen med at vi er et lite land med få innbyggere.​</a:t>
            </a:r>
          </a:p>
          <a:p>
            <a:endParaRPr lang="nb-NO" sz="1600" dirty="0"/>
          </a:p>
        </p:txBody>
      </p:sp>
      <p:pic>
        <p:nvPicPr>
          <p:cNvPr id="7" name="Bilde 6" descr="Et bilde som inneholder gress, utendørs, himmel, sky&#10;&#10;Automatisk generert beskrivelse">
            <a:extLst>
              <a:ext uri="{FF2B5EF4-FFF2-40B4-BE49-F238E27FC236}">
                <a16:creationId xmlns:a16="http://schemas.microsoft.com/office/drawing/2014/main" id="{2ED15B81-B3AF-2E8E-DEAE-2C5766F19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000" y="405000"/>
            <a:ext cx="4291945" cy="6434275"/>
          </a:xfrm>
          <a:prstGeom prst="rect">
            <a:avLst/>
          </a:prstGeom>
        </p:spPr>
      </p:pic>
      <p:pic>
        <p:nvPicPr>
          <p:cNvPr id="12" name="Bilde 11" descr="Et bilde som inneholder symbol, Grafikk, clip art, Font&#10;&#10;Automatisk generert beskrivelse">
            <a:extLst>
              <a:ext uri="{FF2B5EF4-FFF2-40B4-BE49-F238E27FC236}">
                <a16:creationId xmlns:a16="http://schemas.microsoft.com/office/drawing/2014/main" id="{BEB53198-F67F-F441-15BF-3C0F30A3A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068" y="4005000"/>
            <a:ext cx="3255863" cy="3215667"/>
          </a:xfrm>
          <a:prstGeom prst="rect">
            <a:avLst/>
          </a:prstGeom>
        </p:spPr>
      </p:pic>
    </p:spTree>
    <p:extLst>
      <p:ext uri="{BB962C8B-B14F-4D97-AF65-F5344CB8AC3E}">
        <p14:creationId xmlns:p14="http://schemas.microsoft.com/office/powerpoint/2010/main" val="348844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229148-2428-89B8-3D07-9FA07A511C37}"/>
              </a:ext>
            </a:extLst>
          </p:cNvPr>
          <p:cNvSpPr>
            <a:spLocks noGrp="1"/>
          </p:cNvSpPr>
          <p:nvPr>
            <p:ph type="title"/>
          </p:nvPr>
        </p:nvSpPr>
        <p:spPr>
          <a:xfrm>
            <a:off x="839786" y="1044958"/>
            <a:ext cx="10368212" cy="1008000"/>
          </a:xfrm>
        </p:spPr>
        <p:txBody>
          <a:bodyPr/>
          <a:lstStyle/>
          <a:p>
            <a:r>
              <a:rPr lang="nb-NO" dirty="0"/>
              <a:t>Hva er dyrevelferd?</a:t>
            </a:r>
          </a:p>
        </p:txBody>
      </p:sp>
      <p:sp>
        <p:nvSpPr>
          <p:cNvPr id="4" name="Plassholder for tekst 3">
            <a:extLst>
              <a:ext uri="{FF2B5EF4-FFF2-40B4-BE49-F238E27FC236}">
                <a16:creationId xmlns:a16="http://schemas.microsoft.com/office/drawing/2014/main" id="{CCC8F35B-A979-1127-58B3-50518C411475}"/>
              </a:ext>
            </a:extLst>
          </p:cNvPr>
          <p:cNvSpPr>
            <a:spLocks noGrp="1"/>
          </p:cNvSpPr>
          <p:nvPr>
            <p:ph type="body" sz="half" idx="2"/>
          </p:nvPr>
        </p:nvSpPr>
        <p:spPr>
          <a:xfrm>
            <a:off x="839786" y="1845000"/>
            <a:ext cx="5904214" cy="3384000"/>
          </a:xfrm>
        </p:spPr>
        <p:txBody>
          <a:bodyPr>
            <a:normAutofit/>
          </a:bodyPr>
          <a:lstStyle/>
          <a:p>
            <a:r>
              <a:rPr lang="nb-NO" sz="1800" dirty="0">
                <a:cs typeface="Segoe UI"/>
              </a:rPr>
              <a:t>Dyr har rettigheter og egenverdi. ​</a:t>
            </a:r>
          </a:p>
          <a:p>
            <a:endParaRPr lang="nb-NO" sz="1800" dirty="0">
              <a:cs typeface="Segoe UI"/>
            </a:endParaRPr>
          </a:p>
          <a:p>
            <a:r>
              <a:rPr lang="nb-NO" sz="1800" dirty="0">
                <a:cs typeface="Segoe UI"/>
              </a:rPr>
              <a:t>​Fagområder knyttet til dyrevelferd:</a:t>
            </a:r>
          </a:p>
          <a:p>
            <a:r>
              <a:rPr lang="nb-NO" sz="1800" dirty="0">
                <a:cs typeface="Segoe UI"/>
              </a:rPr>
              <a:t>- Avl og genetikk</a:t>
            </a:r>
            <a:br>
              <a:rPr lang="nb-NO" sz="1800" dirty="0">
                <a:cs typeface="Segoe UI"/>
              </a:rPr>
            </a:br>
            <a:r>
              <a:rPr lang="nb-NO" sz="1800" dirty="0">
                <a:cs typeface="Segoe UI"/>
              </a:rPr>
              <a:t>- </a:t>
            </a:r>
            <a:r>
              <a:rPr lang="nb-NO" sz="1800" dirty="0" err="1">
                <a:cs typeface="Segoe UI"/>
              </a:rPr>
              <a:t>Fõring</a:t>
            </a:r>
            <a:br>
              <a:rPr lang="nb-NO" sz="1800" dirty="0">
                <a:cs typeface="Segoe UI"/>
              </a:rPr>
            </a:br>
            <a:r>
              <a:rPr lang="nb-NO" sz="1800" dirty="0">
                <a:cs typeface="Segoe UI"/>
              </a:rPr>
              <a:t>- Dyreatferd (Etologi)</a:t>
            </a:r>
            <a:br>
              <a:rPr lang="nb-NO" sz="1800" dirty="0">
                <a:cs typeface="Segoe UI"/>
              </a:rPr>
            </a:br>
            <a:r>
              <a:rPr lang="nb-NO" sz="1800" dirty="0">
                <a:cs typeface="Segoe UI"/>
              </a:rPr>
              <a:t>- Husdyrrom</a:t>
            </a:r>
            <a:br>
              <a:rPr lang="nb-NO" sz="1800" dirty="0">
                <a:cs typeface="Segoe UI"/>
              </a:rPr>
            </a:br>
            <a:r>
              <a:rPr lang="nb-NO" sz="1800" dirty="0">
                <a:cs typeface="Segoe UI"/>
              </a:rPr>
              <a:t>- Helse og sykdom</a:t>
            </a:r>
            <a:br>
              <a:rPr lang="nb-NO" sz="1800" dirty="0">
                <a:cs typeface="Segoe UI"/>
              </a:rPr>
            </a:br>
            <a:r>
              <a:rPr lang="nb-NO" sz="1800" dirty="0">
                <a:cs typeface="Segoe UI"/>
              </a:rPr>
              <a:t>- Transport og slakting</a:t>
            </a:r>
          </a:p>
          <a:p>
            <a:endParaRPr lang="nb-NO" sz="1800" dirty="0">
              <a:cs typeface="Segoe UI"/>
            </a:endParaRPr>
          </a:p>
        </p:txBody>
      </p:sp>
      <p:pic>
        <p:nvPicPr>
          <p:cNvPr id="7" name="Bilde 6">
            <a:extLst>
              <a:ext uri="{FF2B5EF4-FFF2-40B4-BE49-F238E27FC236}">
                <a16:creationId xmlns:a16="http://schemas.microsoft.com/office/drawing/2014/main" id="{A1CDDDB3-0BA2-4E9D-E6F1-AFCC4142EE08}"/>
              </a:ext>
            </a:extLst>
          </p:cNvPr>
          <p:cNvPicPr>
            <a:picLocks noChangeAspect="1"/>
          </p:cNvPicPr>
          <p:nvPr/>
        </p:nvPicPr>
        <p:blipFill>
          <a:blip r:embed="rId3"/>
          <a:stretch>
            <a:fillRect/>
          </a:stretch>
        </p:blipFill>
        <p:spPr>
          <a:xfrm>
            <a:off x="6760761" y="1498500"/>
            <a:ext cx="5148000" cy="3861000"/>
          </a:xfrm>
          <a:prstGeom prst="rect">
            <a:avLst/>
          </a:prstGeom>
        </p:spPr>
      </p:pic>
      <p:pic>
        <p:nvPicPr>
          <p:cNvPr id="3" name="Bilde 2">
            <a:extLst>
              <a:ext uri="{FF2B5EF4-FFF2-40B4-BE49-F238E27FC236}">
                <a16:creationId xmlns:a16="http://schemas.microsoft.com/office/drawing/2014/main" id="{261390F8-4CD3-3571-8379-CDE4BF84DD68}"/>
              </a:ext>
            </a:extLst>
          </p:cNvPr>
          <p:cNvPicPr>
            <a:picLocks noChangeAspect="1"/>
          </p:cNvPicPr>
          <p:nvPr/>
        </p:nvPicPr>
        <p:blipFill>
          <a:blip r:embed="rId4"/>
          <a:stretch>
            <a:fillRect/>
          </a:stretch>
        </p:blipFill>
        <p:spPr>
          <a:xfrm>
            <a:off x="5439292" y="4005000"/>
            <a:ext cx="3255546" cy="3218967"/>
          </a:xfrm>
          <a:prstGeom prst="rect">
            <a:avLst/>
          </a:prstGeom>
        </p:spPr>
      </p:pic>
    </p:spTree>
    <p:extLst>
      <p:ext uri="{BB962C8B-B14F-4D97-AF65-F5344CB8AC3E}">
        <p14:creationId xmlns:p14="http://schemas.microsoft.com/office/powerpoint/2010/main" val="392041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 på Internett 2" title="Husdyrproduksjon og dyrevelferd">
            <a:hlinkClick r:id="" action="ppaction://media"/>
            <a:extLst>
              <a:ext uri="{FF2B5EF4-FFF2-40B4-BE49-F238E27FC236}">
                <a16:creationId xmlns:a16="http://schemas.microsoft.com/office/drawing/2014/main" id="{F5017859-3D6C-4CB5-B57B-C82116421FDE}"/>
              </a:ext>
            </a:extLst>
          </p:cNvPr>
          <p:cNvPicPr>
            <a:picLocks noRot="1" noChangeAspect="1"/>
          </p:cNvPicPr>
          <p:nvPr>
            <a:videoFile r:link="rId1"/>
          </p:nvPr>
        </p:nvPicPr>
        <p:blipFill>
          <a:blip r:embed="rId3"/>
          <a:stretch>
            <a:fillRect/>
          </a:stretch>
        </p:blipFill>
        <p:spPr>
          <a:xfrm>
            <a:off x="1632000" y="621000"/>
            <a:ext cx="9812389" cy="5544000"/>
          </a:xfrm>
          <a:prstGeom prst="rect">
            <a:avLst/>
          </a:prstGeom>
        </p:spPr>
      </p:pic>
    </p:spTree>
    <p:extLst>
      <p:ext uri="{BB962C8B-B14F-4D97-AF65-F5344CB8AC3E}">
        <p14:creationId xmlns:p14="http://schemas.microsoft.com/office/powerpoint/2010/main" val="38037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50FF308-4DCB-2547-B5AF-F4C9BF496169}"/>
              </a:ext>
            </a:extLst>
          </p:cNvPr>
          <p:cNvPicPr>
            <a:picLocks noChangeAspect="1"/>
          </p:cNvPicPr>
          <p:nvPr/>
        </p:nvPicPr>
        <p:blipFill>
          <a:blip r:embed="rId3"/>
          <a:stretch>
            <a:fillRect/>
          </a:stretch>
        </p:blipFill>
        <p:spPr>
          <a:xfrm>
            <a:off x="2014374" y="941616"/>
            <a:ext cx="8163252" cy="4974767"/>
          </a:xfrm>
          <a:prstGeom prst="rect">
            <a:avLst/>
          </a:prstGeom>
        </p:spPr>
      </p:pic>
    </p:spTree>
    <p:extLst>
      <p:ext uri="{BB962C8B-B14F-4D97-AF65-F5344CB8AC3E}">
        <p14:creationId xmlns:p14="http://schemas.microsoft.com/office/powerpoint/2010/main" val="1988586862"/>
      </p:ext>
    </p:extLst>
  </p:cSld>
  <p:clrMapOvr>
    <a:masterClrMapping/>
  </p:clrMapOvr>
</p:sld>
</file>

<file path=ppt/theme/theme1.xml><?xml version="1.0" encoding="utf-8"?>
<a:theme xmlns:a="http://schemas.openxmlformats.org/drawingml/2006/main" name="1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ROT">
  <a:themeElements>
    <a:clrScheme name="ROT">
      <a:dk1>
        <a:sysClr val="windowText" lastClr="000000"/>
      </a:dk1>
      <a:lt1>
        <a:sysClr val="window" lastClr="FFFFFF"/>
      </a:lt1>
      <a:dk2>
        <a:srgbClr val="004538"/>
      </a:dk2>
      <a:lt2>
        <a:srgbClr val="B6DCD3"/>
      </a:lt2>
      <a:accent1>
        <a:srgbClr val="0DB795"/>
      </a:accent1>
      <a:accent2>
        <a:srgbClr val="FFC72A"/>
      </a:accent2>
      <a:accent3>
        <a:srgbClr val="E63F52"/>
      </a:accent3>
      <a:accent4>
        <a:srgbClr val="5F6EB3"/>
      </a:accent4>
      <a:accent5>
        <a:srgbClr val="FFFFFF"/>
      </a:accent5>
      <a:accent6>
        <a:srgbClr val="FFFFFF"/>
      </a:accent6>
      <a:hlink>
        <a:srgbClr val="5F6EB3"/>
      </a:hlink>
      <a:folHlink>
        <a:srgbClr val="E63F52"/>
      </a:folHlink>
    </a:clrScheme>
    <a:fontScheme name="ROT teks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90F6FF3F4E904497F7DFA09E0AB1DA" ma:contentTypeVersion="13" ma:contentTypeDescription="Opprett et nytt dokument." ma:contentTypeScope="" ma:versionID="0f546eabcfd3f551d844a61d8c759acc">
  <xsd:schema xmlns:xsd="http://www.w3.org/2001/XMLSchema" xmlns:xs="http://www.w3.org/2001/XMLSchema" xmlns:p="http://schemas.microsoft.com/office/2006/metadata/properties" xmlns:ns2="08a3af32-c20d-4bca-89db-d5671041ccfc" xmlns:ns3="a008458c-4494-4637-ada1-0a4b160b4979" targetNamespace="http://schemas.microsoft.com/office/2006/metadata/properties" ma:root="true" ma:fieldsID="7592bf02a65bb0beed8a8d3b8eb4920e" ns2:_="" ns3:_="">
    <xsd:import namespace="08a3af32-c20d-4bca-89db-d5671041ccfc"/>
    <xsd:import namespace="a008458c-4494-4637-ada1-0a4b160b497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a3af32-c20d-4bca-89db-d5671041c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17f1e631-7134-4ce3-8a3d-482fd88a4c5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08458c-4494-4637-ada1-0a4b160b497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e4c41be-079d-4130-85d1-a6d1e031119d}" ma:internalName="TaxCatchAll" ma:showField="CatchAllData" ma:web="a008458c-4494-4637-ada1-0a4b160b497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a3af32-c20d-4bca-89db-d5671041ccfc">
      <Terms xmlns="http://schemas.microsoft.com/office/infopath/2007/PartnerControls"/>
    </lcf76f155ced4ddcb4097134ff3c332f>
    <TaxCatchAll xmlns="a008458c-4494-4637-ada1-0a4b160b4979" xsi:nil="true"/>
  </documentManagement>
</p:properties>
</file>

<file path=customXml/itemProps1.xml><?xml version="1.0" encoding="utf-8"?>
<ds:datastoreItem xmlns:ds="http://schemas.openxmlformats.org/officeDocument/2006/customXml" ds:itemID="{911D6332-3471-4CDA-9013-9CAB52EC03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a3af32-c20d-4bca-89db-d5671041ccfc"/>
    <ds:schemaRef ds:uri="a008458c-4494-4637-ada1-0a4b160b4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2A1F21-2106-41E1-AFAB-EBF310C99621}">
  <ds:schemaRefs>
    <ds:schemaRef ds:uri="http://schemas.microsoft.com/sharepoint/v3/contenttype/forms"/>
  </ds:schemaRefs>
</ds:datastoreItem>
</file>

<file path=customXml/itemProps3.xml><?xml version="1.0" encoding="utf-8"?>
<ds:datastoreItem xmlns:ds="http://schemas.openxmlformats.org/officeDocument/2006/customXml" ds:itemID="{13375955-C31C-4A90-89B4-3586B9BB8D6C}">
  <ds:schemaRefs>
    <ds:schemaRef ds:uri="http://schemas.microsoft.com/office/2006/metadata/properties"/>
    <ds:schemaRef ds:uri="http://schemas.microsoft.com/office/infopath/2007/PartnerControls"/>
    <ds:schemaRef ds:uri="08a3af32-c20d-4bca-89db-d5671041ccfc"/>
    <ds:schemaRef ds:uri="a008458c-4494-4637-ada1-0a4b160b4979"/>
  </ds:schemaRefs>
</ds:datastoreItem>
</file>

<file path=docProps/app.xml><?xml version="1.0" encoding="utf-8"?>
<Properties xmlns="http://schemas.openxmlformats.org/officeDocument/2006/extended-properties" xmlns:vt="http://schemas.openxmlformats.org/officeDocument/2006/docPropsVTypes">
  <TotalTime>7529</TotalTime>
  <Words>1164</Words>
  <Application>Microsoft Office PowerPoint</Application>
  <PresentationFormat>Widescreen</PresentationFormat>
  <Paragraphs>118</Paragraphs>
  <Slides>12</Slides>
  <Notes>6</Notes>
  <HiddenSlides>0</HiddenSlides>
  <MMClips>1</MMClips>
  <ScaleCrop>false</ScaleCrop>
  <HeadingPairs>
    <vt:vector size="6" baseType="variant">
      <vt:variant>
        <vt:lpstr>Brukte skrifter</vt:lpstr>
      </vt:variant>
      <vt:variant>
        <vt:i4>5</vt:i4>
      </vt:variant>
      <vt:variant>
        <vt:lpstr>Tema</vt:lpstr>
      </vt:variant>
      <vt:variant>
        <vt:i4>6</vt:i4>
      </vt:variant>
      <vt:variant>
        <vt:lpstr>Lysbildetitler</vt:lpstr>
      </vt:variant>
      <vt:variant>
        <vt:i4>12</vt:i4>
      </vt:variant>
    </vt:vector>
  </HeadingPairs>
  <TitlesOfParts>
    <vt:vector size="23" baseType="lpstr">
      <vt:lpstr>Arial</vt:lpstr>
      <vt:lpstr>Calibri</vt:lpstr>
      <vt:lpstr>Montserrat</vt:lpstr>
      <vt:lpstr>Segoe UI</vt:lpstr>
      <vt:lpstr>Söhne</vt:lpstr>
      <vt:lpstr>1_ROT</vt:lpstr>
      <vt:lpstr>2_ROT</vt:lpstr>
      <vt:lpstr>3_ROT</vt:lpstr>
      <vt:lpstr>4_ROT</vt:lpstr>
      <vt:lpstr>5_ROT</vt:lpstr>
      <vt:lpstr>6_ROT</vt:lpstr>
      <vt:lpstr>Intro til undervisningsopplegget</vt:lpstr>
      <vt:lpstr>Husdyrproduksjon og dyrevelferd</vt:lpstr>
      <vt:lpstr>Timens innhold og organisering: </vt:lpstr>
      <vt:lpstr>Husdyrproduksjon og dyrevelferd</vt:lpstr>
      <vt:lpstr>PowerPoint-presentasjon</vt:lpstr>
      <vt:lpstr>Hva er husdyrproduksjon?</vt:lpstr>
      <vt:lpstr>Hva er dyrevelferd?</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Lutdal</dc:creator>
  <cp:lastModifiedBy>Gunn Bratberg</cp:lastModifiedBy>
  <cp:revision>17</cp:revision>
  <dcterms:created xsi:type="dcterms:W3CDTF">2023-10-03T11:11:23Z</dcterms:created>
  <dcterms:modified xsi:type="dcterms:W3CDTF">2024-03-15T12:56:35Z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0x010100B890F6FF3F4E904497F7DFA09E0AB1DA</vt:lpwstr>
  </property>
  <property fmtid="{D5CDD505-2E9C-101B-9397-08002B2CF9AE}" pid="3" name="MediaServiceImageTags">
    <vt:lpwstr/>
  </property>
</Properties>
</file>