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95" r:id="rId5"/>
    <p:sldMasterId id="2147483719" r:id="rId6"/>
    <p:sldMasterId id="2147483731" r:id="rId7"/>
    <p:sldMasterId id="2147483743" r:id="rId8"/>
    <p:sldMasterId id="2147483755" r:id="rId9"/>
  </p:sldMasterIdLst>
  <p:notesMasterIdLst>
    <p:notesMasterId r:id="rId20"/>
  </p:notesMasterIdLst>
  <p:sldIdLst>
    <p:sldId id="259" r:id="rId10"/>
    <p:sldId id="263" r:id="rId11"/>
    <p:sldId id="260" r:id="rId12"/>
    <p:sldId id="268" r:id="rId13"/>
    <p:sldId id="267" r:id="rId14"/>
    <p:sldId id="261" r:id="rId15"/>
    <p:sldId id="264" r:id="rId16"/>
    <p:sldId id="262" r:id="rId17"/>
    <p:sldId id="266" r:id="rId18"/>
    <p:sldId id="265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2EB"/>
    <a:srgbClr val="79242F"/>
    <a:srgbClr val="F6C3CB"/>
    <a:srgbClr val="8A6B26"/>
    <a:srgbClr val="F7E0A5"/>
    <a:srgbClr val="3F3A60"/>
    <a:srgbClr val="5F6EB3"/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352" autoAdjust="0"/>
    <p:restoredTop sz="85050" autoAdjust="0"/>
  </p:normalViewPr>
  <p:slideViewPr>
    <p:cSldViewPr>
      <p:cViewPr varScale="1">
        <p:scale>
          <a:sx n="73" d="100"/>
          <a:sy n="73" d="100"/>
        </p:scale>
        <p:origin x="1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n Bratberg" userId="dc3f65db-a658-4a15-a328-e4d991c891c3" providerId="ADAL" clId="{AC4107F5-62A7-493A-B048-CE9ECA26D2A4}"/>
    <pc:docChg chg="modSld">
      <pc:chgData name="Gunn Bratberg" userId="dc3f65db-a658-4a15-a328-e4d991c891c3" providerId="ADAL" clId="{AC4107F5-62A7-493A-B048-CE9ECA26D2A4}" dt="2024-03-15T12:47:58.651" v="14" actId="20577"/>
      <pc:docMkLst>
        <pc:docMk/>
      </pc:docMkLst>
      <pc:sldChg chg="modSp mod">
        <pc:chgData name="Gunn Bratberg" userId="dc3f65db-a658-4a15-a328-e4d991c891c3" providerId="ADAL" clId="{AC4107F5-62A7-493A-B048-CE9ECA26D2A4}" dt="2024-03-15T12:47:58.651" v="14" actId="20577"/>
        <pc:sldMkLst>
          <pc:docMk/>
          <pc:sldMk cId="271743137" sldId="261"/>
        </pc:sldMkLst>
        <pc:spChg chg="mod">
          <ac:chgData name="Gunn Bratberg" userId="dc3f65db-a658-4a15-a328-e4d991c891c3" providerId="ADAL" clId="{AC4107F5-62A7-493A-B048-CE9ECA26D2A4}" dt="2024-03-15T12:47:58.651" v="14" actId="20577"/>
          <ac:spMkLst>
            <pc:docMk/>
            <pc:sldMk cId="271743137" sldId="261"/>
            <ac:spMk id="4" creationId="{0BB490C7-10C9-CAD3-380C-E4DB041CD0B8}"/>
          </ac:spMkLst>
        </pc:spChg>
      </pc:sldChg>
    </pc:docChg>
  </pc:docChgLst>
  <pc:docChgLst>
    <pc:chgData name="Gunn Bratberg" userId="dc3f65db-a658-4a15-a328-e4d991c891c3" providerId="ADAL" clId="{D5F45C60-FD37-4AEC-BCE4-901DD2BE6344}"/>
    <pc:docChg chg="undo custSel addSld delSld modSld sldOrd delMainMaster">
      <pc:chgData name="Gunn Bratberg" userId="dc3f65db-a658-4a15-a328-e4d991c891c3" providerId="ADAL" clId="{D5F45C60-FD37-4AEC-BCE4-901DD2BE6344}" dt="2023-11-23T08:19:37.785" v="5426" actId="20577"/>
      <pc:docMkLst>
        <pc:docMk/>
      </pc:docMkLst>
      <pc:sldChg chg="del">
        <pc:chgData name="Gunn Bratberg" userId="dc3f65db-a658-4a15-a328-e4d991c891c3" providerId="ADAL" clId="{D5F45C60-FD37-4AEC-BCE4-901DD2BE6344}" dt="2023-11-17T09:37:01.904" v="1" actId="2696"/>
        <pc:sldMkLst>
          <pc:docMk/>
          <pc:sldMk cId="1984910579" sldId="256"/>
        </pc:sldMkLst>
      </pc:sldChg>
      <pc:sldChg chg="modSp new del mod ord">
        <pc:chgData name="Gunn Bratberg" userId="dc3f65db-a658-4a15-a328-e4d991c891c3" providerId="ADAL" clId="{D5F45C60-FD37-4AEC-BCE4-901DD2BE6344}" dt="2023-11-20T08:06:08.598" v="1619" actId="2696"/>
        <pc:sldMkLst>
          <pc:docMk/>
          <pc:sldMk cId="3933770367" sldId="257"/>
        </pc:sldMkLst>
        <pc:spChg chg="mod">
          <ac:chgData name="Gunn Bratberg" userId="dc3f65db-a658-4a15-a328-e4d991c891c3" providerId="ADAL" clId="{D5F45C60-FD37-4AEC-BCE4-901DD2BE6344}" dt="2023-11-17T09:38:05.291" v="77" actId="1076"/>
          <ac:spMkLst>
            <pc:docMk/>
            <pc:sldMk cId="3933770367" sldId="257"/>
            <ac:spMk id="2" creationId="{7DE6BA28-0243-D0D4-956E-08043A98CE7A}"/>
          </ac:spMkLst>
        </pc:spChg>
        <pc:spChg chg="mod">
          <ac:chgData name="Gunn Bratberg" userId="dc3f65db-a658-4a15-a328-e4d991c891c3" providerId="ADAL" clId="{D5F45C60-FD37-4AEC-BCE4-901DD2BE6344}" dt="2023-11-17T09:38:09.914" v="79" actId="403"/>
          <ac:spMkLst>
            <pc:docMk/>
            <pc:sldMk cId="3933770367" sldId="257"/>
            <ac:spMk id="3" creationId="{20170A14-F231-9450-1A48-EB10DEEA40BF}"/>
          </ac:spMkLst>
        </pc:spChg>
      </pc:sldChg>
      <pc:sldChg chg="modSp new del mod">
        <pc:chgData name="Gunn Bratberg" userId="dc3f65db-a658-4a15-a328-e4d991c891c3" providerId="ADAL" clId="{D5F45C60-FD37-4AEC-BCE4-901DD2BE6344}" dt="2023-11-20T07:33:46.337" v="695" actId="2696"/>
        <pc:sldMkLst>
          <pc:docMk/>
          <pc:sldMk cId="3095466486" sldId="258"/>
        </pc:sldMkLst>
        <pc:spChg chg="mod">
          <ac:chgData name="Gunn Bratberg" userId="dc3f65db-a658-4a15-a328-e4d991c891c3" providerId="ADAL" clId="{D5F45C60-FD37-4AEC-BCE4-901DD2BE6344}" dt="2023-11-17T09:42:13.779" v="108" actId="20577"/>
          <ac:spMkLst>
            <pc:docMk/>
            <pc:sldMk cId="3095466486" sldId="258"/>
            <ac:spMk id="2" creationId="{27B35DF2-91AE-2EDB-8D40-DE6895FF554E}"/>
          </ac:spMkLst>
        </pc:spChg>
      </pc:sldChg>
      <pc:sldChg chg="addSp delSp modSp new mod">
        <pc:chgData name="Gunn Bratberg" userId="dc3f65db-a658-4a15-a328-e4d991c891c3" providerId="ADAL" clId="{D5F45C60-FD37-4AEC-BCE4-901DD2BE6344}" dt="2023-11-20T08:00:13.045" v="1595" actId="1076"/>
        <pc:sldMkLst>
          <pc:docMk/>
          <pc:sldMk cId="3174956850" sldId="259"/>
        </pc:sldMkLst>
        <pc:spChg chg="mod">
          <ac:chgData name="Gunn Bratberg" userId="dc3f65db-a658-4a15-a328-e4d991c891c3" providerId="ADAL" clId="{D5F45C60-FD37-4AEC-BCE4-901DD2BE6344}" dt="2023-11-20T08:00:13.045" v="1595" actId="1076"/>
          <ac:spMkLst>
            <pc:docMk/>
            <pc:sldMk cId="3174956850" sldId="259"/>
            <ac:spMk id="2" creationId="{C4DA7996-4B5E-3A42-8576-03447E2DBF1B}"/>
          </ac:spMkLst>
        </pc:spChg>
        <pc:spChg chg="mod">
          <ac:chgData name="Gunn Bratberg" userId="dc3f65db-a658-4a15-a328-e4d991c891c3" providerId="ADAL" clId="{D5F45C60-FD37-4AEC-BCE4-901DD2BE6344}" dt="2023-11-20T08:00:10.253" v="1594" actId="1076"/>
          <ac:spMkLst>
            <pc:docMk/>
            <pc:sldMk cId="3174956850" sldId="259"/>
            <ac:spMk id="3" creationId="{1F69342C-71ED-3BDF-671B-D9DB1108B6DE}"/>
          </ac:spMkLst>
        </pc:spChg>
        <pc:spChg chg="add del mod">
          <ac:chgData name="Gunn Bratberg" userId="dc3f65db-a658-4a15-a328-e4d991c891c3" providerId="ADAL" clId="{D5F45C60-FD37-4AEC-BCE4-901DD2BE6344}" dt="2023-11-20T07:59:33.902" v="1557" actId="21"/>
          <ac:spMkLst>
            <pc:docMk/>
            <pc:sldMk cId="3174956850" sldId="259"/>
            <ac:spMk id="5" creationId="{1EB51921-31C2-5A10-0978-0F6C23463585}"/>
          </ac:spMkLst>
        </pc:spChg>
        <pc:spChg chg="add del mod">
          <ac:chgData name="Gunn Bratberg" userId="dc3f65db-a658-4a15-a328-e4d991c891c3" providerId="ADAL" clId="{D5F45C60-FD37-4AEC-BCE4-901DD2BE6344}" dt="2023-11-20T08:00:07.071" v="1593" actId="21"/>
          <ac:spMkLst>
            <pc:docMk/>
            <pc:sldMk cId="3174956850" sldId="259"/>
            <ac:spMk id="7" creationId="{37801566-AE36-94EF-B76D-4C079CEA1C68}"/>
          </ac:spMkLst>
        </pc:spChg>
      </pc:sldChg>
      <pc:sldChg chg="addSp delSp modSp new mod">
        <pc:chgData name="Gunn Bratberg" userId="dc3f65db-a658-4a15-a328-e4d991c891c3" providerId="ADAL" clId="{D5F45C60-FD37-4AEC-BCE4-901DD2BE6344}" dt="2023-11-23T08:19:37.785" v="5426" actId="20577"/>
        <pc:sldMkLst>
          <pc:docMk/>
          <pc:sldMk cId="3947817040" sldId="260"/>
        </pc:sldMkLst>
        <pc:spChg chg="mod">
          <ac:chgData name="Gunn Bratberg" userId="dc3f65db-a658-4a15-a328-e4d991c891c3" providerId="ADAL" clId="{D5F45C60-FD37-4AEC-BCE4-901DD2BE6344}" dt="2023-11-21T11:22:35.968" v="4499" actId="1076"/>
          <ac:spMkLst>
            <pc:docMk/>
            <pc:sldMk cId="3947817040" sldId="260"/>
            <ac:spMk id="2" creationId="{C72303FB-E941-DD7E-129F-A9D03EEF2DF9}"/>
          </ac:spMkLst>
        </pc:spChg>
        <pc:spChg chg="add del mod">
          <ac:chgData name="Gunn Bratberg" userId="dc3f65db-a658-4a15-a328-e4d991c891c3" providerId="ADAL" clId="{D5F45C60-FD37-4AEC-BCE4-901DD2BE6344}" dt="2023-11-21T11:21:49.252" v="4494" actId="931"/>
          <ac:spMkLst>
            <pc:docMk/>
            <pc:sldMk cId="3947817040" sldId="260"/>
            <ac:spMk id="3" creationId="{FE5B8E47-00DA-F599-82F6-2C3CE0EA6E8B}"/>
          </ac:spMkLst>
        </pc:spChg>
        <pc:spChg chg="mod">
          <ac:chgData name="Gunn Bratberg" userId="dc3f65db-a658-4a15-a328-e4d991c891c3" providerId="ADAL" clId="{D5F45C60-FD37-4AEC-BCE4-901DD2BE6344}" dt="2023-11-23T08:19:37.785" v="5426" actId="20577"/>
          <ac:spMkLst>
            <pc:docMk/>
            <pc:sldMk cId="3947817040" sldId="260"/>
            <ac:spMk id="4" creationId="{D1D1EC44-902D-8B7F-443B-E7A391E88C08}"/>
          </ac:spMkLst>
        </pc:spChg>
        <pc:picChg chg="add del mod">
          <ac:chgData name="Gunn Bratberg" userId="dc3f65db-a658-4a15-a328-e4d991c891c3" providerId="ADAL" clId="{D5F45C60-FD37-4AEC-BCE4-901DD2BE6344}" dt="2023-11-21T11:21:18.436" v="4491" actId="931"/>
          <ac:picMkLst>
            <pc:docMk/>
            <pc:sldMk cId="3947817040" sldId="260"/>
            <ac:picMk id="6" creationId="{E582E73B-690E-5BCB-9154-DDA5430C28C7}"/>
          </ac:picMkLst>
        </pc:picChg>
        <pc:picChg chg="add mod">
          <ac:chgData name="Gunn Bratberg" userId="dc3f65db-a658-4a15-a328-e4d991c891c3" providerId="ADAL" clId="{D5F45C60-FD37-4AEC-BCE4-901DD2BE6344}" dt="2023-11-21T11:21:56.951" v="4498" actId="1076"/>
          <ac:picMkLst>
            <pc:docMk/>
            <pc:sldMk cId="3947817040" sldId="260"/>
            <ac:picMk id="8" creationId="{0D6FFC46-805C-6FC3-F9D2-91BB6EB1E095}"/>
          </ac:picMkLst>
        </pc:picChg>
      </pc:sldChg>
      <pc:sldChg chg="addSp delSp modSp new mod modNotesTx">
        <pc:chgData name="Gunn Bratberg" userId="dc3f65db-a658-4a15-a328-e4d991c891c3" providerId="ADAL" clId="{D5F45C60-FD37-4AEC-BCE4-901DD2BE6344}" dt="2023-11-21T11:36:44.852" v="5331" actId="20577"/>
        <pc:sldMkLst>
          <pc:docMk/>
          <pc:sldMk cId="271743137" sldId="261"/>
        </pc:sldMkLst>
        <pc:spChg chg="del mod">
          <ac:chgData name="Gunn Bratberg" userId="dc3f65db-a658-4a15-a328-e4d991c891c3" providerId="ADAL" clId="{D5F45C60-FD37-4AEC-BCE4-901DD2BE6344}" dt="2023-11-20T07:35:49.247" v="711" actId="478"/>
          <ac:spMkLst>
            <pc:docMk/>
            <pc:sldMk cId="271743137" sldId="261"/>
            <ac:spMk id="2" creationId="{68FD15FB-37BC-549A-025B-B4BDC6519E70}"/>
          </ac:spMkLst>
        </pc:spChg>
        <pc:spChg chg="add del mod">
          <ac:chgData name="Gunn Bratberg" userId="dc3f65db-a658-4a15-a328-e4d991c891c3" providerId="ADAL" clId="{D5F45C60-FD37-4AEC-BCE4-901DD2BE6344}" dt="2023-11-20T07:38:07.279" v="718" actId="931"/>
          <ac:spMkLst>
            <pc:docMk/>
            <pc:sldMk cId="271743137" sldId="261"/>
            <ac:spMk id="3" creationId="{7266BFDD-142C-C905-20D9-543055CAD669}"/>
          </ac:spMkLst>
        </pc:spChg>
        <pc:spChg chg="mod">
          <ac:chgData name="Gunn Bratberg" userId="dc3f65db-a658-4a15-a328-e4d991c891c3" providerId="ADAL" clId="{D5F45C60-FD37-4AEC-BCE4-901DD2BE6344}" dt="2023-11-21T11:28:47.611" v="4777" actId="27636"/>
          <ac:spMkLst>
            <pc:docMk/>
            <pc:sldMk cId="271743137" sldId="261"/>
            <ac:spMk id="4" creationId="{0BB490C7-10C9-CAD3-380C-E4DB041CD0B8}"/>
          </ac:spMkLst>
        </pc:spChg>
        <pc:spChg chg="add mod">
          <ac:chgData name="Gunn Bratberg" userId="dc3f65db-a658-4a15-a328-e4d991c891c3" providerId="ADAL" clId="{D5F45C60-FD37-4AEC-BCE4-901DD2BE6344}" dt="2023-11-20T07:34:20.583" v="702" actId="403"/>
          <ac:spMkLst>
            <pc:docMk/>
            <pc:sldMk cId="271743137" sldId="261"/>
            <ac:spMk id="5" creationId="{CE89B558-F9FB-216C-D331-8CD6B4D81D56}"/>
          </ac:spMkLst>
        </pc:spChg>
        <pc:spChg chg="add del mod">
          <ac:chgData name="Gunn Bratberg" userId="dc3f65db-a658-4a15-a328-e4d991c891c3" providerId="ADAL" clId="{D5F45C60-FD37-4AEC-BCE4-901DD2BE6344}" dt="2023-11-20T07:35:51.860" v="712" actId="478"/>
          <ac:spMkLst>
            <pc:docMk/>
            <pc:sldMk cId="271743137" sldId="261"/>
            <ac:spMk id="7" creationId="{F90765F1-C011-A751-7378-5A394B21C48B}"/>
          </ac:spMkLst>
        </pc:spChg>
        <pc:spChg chg="add del mod">
          <ac:chgData name="Gunn Bratberg" userId="dc3f65db-a658-4a15-a328-e4d991c891c3" providerId="ADAL" clId="{D5F45C60-FD37-4AEC-BCE4-901DD2BE6344}" dt="2023-11-20T07:38:12.851" v="720" actId="478"/>
          <ac:spMkLst>
            <pc:docMk/>
            <pc:sldMk cId="271743137" sldId="261"/>
            <ac:spMk id="13" creationId="{A6E497B9-D66A-CF9E-E065-7FF1ED2F2938}"/>
          </ac:spMkLst>
        </pc:spChg>
        <pc:picChg chg="add del mod">
          <ac:chgData name="Gunn Bratberg" userId="dc3f65db-a658-4a15-a328-e4d991c891c3" providerId="ADAL" clId="{D5F45C60-FD37-4AEC-BCE4-901DD2BE6344}" dt="2023-11-20T07:37:49.599" v="717" actId="931"/>
          <ac:picMkLst>
            <pc:docMk/>
            <pc:sldMk cId="271743137" sldId="261"/>
            <ac:picMk id="9" creationId="{5AE9CCBD-16A6-B3E4-665B-55C78BAF1890}"/>
          </ac:picMkLst>
        </pc:picChg>
        <pc:picChg chg="add del mod">
          <ac:chgData name="Gunn Bratberg" userId="dc3f65db-a658-4a15-a328-e4d991c891c3" providerId="ADAL" clId="{D5F45C60-FD37-4AEC-BCE4-901DD2BE6344}" dt="2023-11-20T07:38:10.847" v="719" actId="478"/>
          <ac:picMkLst>
            <pc:docMk/>
            <pc:sldMk cId="271743137" sldId="261"/>
            <ac:picMk id="11" creationId="{7B238E14-681B-C289-5648-36DA21491AD3}"/>
          </ac:picMkLst>
        </pc:picChg>
        <pc:picChg chg="add mod">
          <ac:chgData name="Gunn Bratberg" userId="dc3f65db-a658-4a15-a328-e4d991c891c3" providerId="ADAL" clId="{D5F45C60-FD37-4AEC-BCE4-901DD2BE6344}" dt="2023-11-21T11:28:59.351" v="4782" actId="1076"/>
          <ac:picMkLst>
            <pc:docMk/>
            <pc:sldMk cId="271743137" sldId="261"/>
            <ac:picMk id="15" creationId="{FE085193-5603-30CC-9D10-6DB5ACB24B0B}"/>
          </ac:picMkLst>
        </pc:picChg>
        <pc:picChg chg="add mod">
          <ac:chgData name="Gunn Bratberg" userId="dc3f65db-a658-4a15-a328-e4d991c891c3" providerId="ADAL" clId="{D5F45C60-FD37-4AEC-BCE4-901DD2BE6344}" dt="2023-11-21T11:28:52.035" v="4778" actId="1076"/>
          <ac:picMkLst>
            <pc:docMk/>
            <pc:sldMk cId="271743137" sldId="261"/>
            <ac:picMk id="17" creationId="{F1A36708-1130-210D-07D3-CC1C5E8E8094}"/>
          </ac:picMkLst>
        </pc:picChg>
        <pc:picChg chg="add mod">
          <ac:chgData name="Gunn Bratberg" userId="dc3f65db-a658-4a15-a328-e4d991c891c3" providerId="ADAL" clId="{D5F45C60-FD37-4AEC-BCE4-901DD2BE6344}" dt="2023-11-21T11:28:57.169" v="4781" actId="1076"/>
          <ac:picMkLst>
            <pc:docMk/>
            <pc:sldMk cId="271743137" sldId="261"/>
            <ac:picMk id="19" creationId="{7B7EA953-B36B-662F-B1E9-8D4648844401}"/>
          </ac:picMkLst>
        </pc:picChg>
        <pc:picChg chg="add mod">
          <ac:chgData name="Gunn Bratberg" userId="dc3f65db-a658-4a15-a328-e4d991c891c3" providerId="ADAL" clId="{D5F45C60-FD37-4AEC-BCE4-901DD2BE6344}" dt="2023-11-21T11:28:53.919" v="4779" actId="1076"/>
          <ac:picMkLst>
            <pc:docMk/>
            <pc:sldMk cId="271743137" sldId="261"/>
            <ac:picMk id="21" creationId="{7694BA5D-949F-5989-6A23-2EFBCE044009}"/>
          </ac:picMkLst>
        </pc:picChg>
        <pc:picChg chg="add mod">
          <ac:chgData name="Gunn Bratberg" userId="dc3f65db-a658-4a15-a328-e4d991c891c3" providerId="ADAL" clId="{D5F45C60-FD37-4AEC-BCE4-901DD2BE6344}" dt="2023-11-21T11:28:55.369" v="4780" actId="1076"/>
          <ac:picMkLst>
            <pc:docMk/>
            <pc:sldMk cId="271743137" sldId="261"/>
            <ac:picMk id="23" creationId="{8E3B5B27-5663-497F-C51D-835239879B5B}"/>
          </ac:picMkLst>
        </pc:picChg>
        <pc:picChg chg="add mod">
          <ac:chgData name="Gunn Bratberg" userId="dc3f65db-a658-4a15-a328-e4d991c891c3" providerId="ADAL" clId="{D5F45C60-FD37-4AEC-BCE4-901DD2BE6344}" dt="2023-11-21T11:29:00.968" v="4783" actId="1076"/>
          <ac:picMkLst>
            <pc:docMk/>
            <pc:sldMk cId="271743137" sldId="261"/>
            <ac:picMk id="25" creationId="{BCD4B42D-47D7-4603-3FBD-3353C1BBF4ED}"/>
          </ac:picMkLst>
        </pc:picChg>
      </pc:sldChg>
      <pc:sldChg chg="new del">
        <pc:chgData name="Gunn Bratberg" userId="dc3f65db-a658-4a15-a328-e4d991c891c3" providerId="ADAL" clId="{D5F45C60-FD37-4AEC-BCE4-901DD2BE6344}" dt="2023-11-17T09:58:02.412" v="554" actId="2696"/>
        <pc:sldMkLst>
          <pc:docMk/>
          <pc:sldMk cId="1037174890" sldId="261"/>
        </pc:sldMkLst>
      </pc:sldChg>
      <pc:sldChg chg="addSp delSp modSp new del mod">
        <pc:chgData name="Gunn Bratberg" userId="dc3f65db-a658-4a15-a328-e4d991c891c3" providerId="ADAL" clId="{D5F45C60-FD37-4AEC-BCE4-901DD2BE6344}" dt="2023-11-17T09:57:41.527" v="552" actId="2696"/>
        <pc:sldMkLst>
          <pc:docMk/>
          <pc:sldMk cId="2527696479" sldId="261"/>
        </pc:sldMkLst>
        <pc:spChg chg="mod">
          <ac:chgData name="Gunn Bratberg" userId="dc3f65db-a658-4a15-a328-e4d991c891c3" providerId="ADAL" clId="{D5F45C60-FD37-4AEC-BCE4-901DD2BE6344}" dt="2023-11-17T09:56:18.666" v="551" actId="14100"/>
          <ac:spMkLst>
            <pc:docMk/>
            <pc:sldMk cId="2527696479" sldId="261"/>
            <ac:spMk id="2" creationId="{31D1F0E7-4CC6-1B5B-469E-9ACFCDA15305}"/>
          </ac:spMkLst>
        </pc:spChg>
        <pc:spChg chg="del">
          <ac:chgData name="Gunn Bratberg" userId="dc3f65db-a658-4a15-a328-e4d991c891c3" providerId="ADAL" clId="{D5F45C60-FD37-4AEC-BCE4-901DD2BE6344}" dt="2023-11-17T09:55:43.140" v="545" actId="931"/>
          <ac:spMkLst>
            <pc:docMk/>
            <pc:sldMk cId="2527696479" sldId="261"/>
            <ac:spMk id="3" creationId="{FEF06ED3-BBAC-C38A-063E-BCBC27D452E9}"/>
          </ac:spMkLst>
        </pc:spChg>
        <pc:spChg chg="mod">
          <ac:chgData name="Gunn Bratberg" userId="dc3f65db-a658-4a15-a328-e4d991c891c3" providerId="ADAL" clId="{D5F45C60-FD37-4AEC-BCE4-901DD2BE6344}" dt="2023-11-17T09:56:14.896" v="550" actId="14100"/>
          <ac:spMkLst>
            <pc:docMk/>
            <pc:sldMk cId="2527696479" sldId="261"/>
            <ac:spMk id="4" creationId="{738ADE2F-3195-16A6-C98A-353DAA634AC9}"/>
          </ac:spMkLst>
        </pc:spChg>
        <pc:picChg chg="add mod">
          <ac:chgData name="Gunn Bratberg" userId="dc3f65db-a658-4a15-a328-e4d991c891c3" providerId="ADAL" clId="{D5F45C60-FD37-4AEC-BCE4-901DD2BE6344}" dt="2023-11-17T09:56:10.330" v="549" actId="1076"/>
          <ac:picMkLst>
            <pc:docMk/>
            <pc:sldMk cId="2527696479" sldId="261"/>
            <ac:picMk id="6" creationId="{20D2DC7F-0EA3-E0B5-05E4-315751D2B941}"/>
          </ac:picMkLst>
        </pc:picChg>
      </pc:sldChg>
      <pc:sldChg chg="addSp delSp modSp new mod ord delAnim modAnim modNotesTx">
        <pc:chgData name="Gunn Bratberg" userId="dc3f65db-a658-4a15-a328-e4d991c891c3" providerId="ADAL" clId="{D5F45C60-FD37-4AEC-BCE4-901DD2BE6344}" dt="2023-11-21T13:01:42.869" v="5336" actId="20577"/>
        <pc:sldMkLst>
          <pc:docMk/>
          <pc:sldMk cId="348844727" sldId="262"/>
        </pc:sldMkLst>
        <pc:spChg chg="mod">
          <ac:chgData name="Gunn Bratberg" userId="dc3f65db-a658-4a15-a328-e4d991c891c3" providerId="ADAL" clId="{D5F45C60-FD37-4AEC-BCE4-901DD2BE6344}" dt="2023-11-20T12:32:12.589" v="2923" actId="1076"/>
          <ac:spMkLst>
            <pc:docMk/>
            <pc:sldMk cId="348844727" sldId="262"/>
            <ac:spMk id="2" creationId="{B9229148-2428-89B8-3D07-9FA07A511C37}"/>
          </ac:spMkLst>
        </pc:spChg>
        <pc:spChg chg="del">
          <ac:chgData name="Gunn Bratberg" userId="dc3f65db-a658-4a15-a328-e4d991c891c3" providerId="ADAL" clId="{D5F45C60-FD37-4AEC-BCE4-901DD2BE6344}" dt="2023-11-20T08:06:34.919" v="1620" actId="478"/>
          <ac:spMkLst>
            <pc:docMk/>
            <pc:sldMk cId="348844727" sldId="262"/>
            <ac:spMk id="3" creationId="{4BD3C7E2-25A2-1D0C-D65F-FF5012CE00C4}"/>
          </ac:spMkLst>
        </pc:spChg>
        <pc:spChg chg="mod">
          <ac:chgData name="Gunn Bratberg" userId="dc3f65db-a658-4a15-a328-e4d991c891c3" providerId="ADAL" clId="{D5F45C60-FD37-4AEC-BCE4-901DD2BE6344}" dt="2023-11-21T11:12:40.997" v="4098"/>
          <ac:spMkLst>
            <pc:docMk/>
            <pc:sldMk cId="348844727" sldId="262"/>
            <ac:spMk id="4" creationId="{CCC8F35B-A979-1127-58B3-50518C411475}"/>
          </ac:spMkLst>
        </pc:spChg>
        <pc:spChg chg="add mod">
          <ac:chgData name="Gunn Bratberg" userId="dc3f65db-a658-4a15-a328-e4d991c891c3" providerId="ADAL" clId="{D5F45C60-FD37-4AEC-BCE4-901DD2BE6344}" dt="2023-11-20T13:21:46.053" v="3393" actId="1076"/>
          <ac:spMkLst>
            <pc:docMk/>
            <pc:sldMk cId="348844727" sldId="262"/>
            <ac:spMk id="5" creationId="{3F7AFE8E-A124-9FF6-A624-8456D38EC465}"/>
          </ac:spMkLst>
        </pc:spChg>
        <pc:spChg chg="add mod">
          <ac:chgData name="Gunn Bratberg" userId="dc3f65db-a658-4a15-a328-e4d991c891c3" providerId="ADAL" clId="{D5F45C60-FD37-4AEC-BCE4-901DD2BE6344}" dt="2023-11-21T11:16:14.501" v="4257" actId="14100"/>
          <ac:spMkLst>
            <pc:docMk/>
            <pc:sldMk cId="348844727" sldId="262"/>
            <ac:spMk id="6" creationId="{F58C79BC-2AE3-2B44-51DB-B67C89C106EC}"/>
          </ac:spMkLst>
        </pc:spChg>
        <pc:spChg chg="add del mod">
          <ac:chgData name="Gunn Bratberg" userId="dc3f65db-a658-4a15-a328-e4d991c891c3" providerId="ADAL" clId="{D5F45C60-FD37-4AEC-BCE4-901DD2BE6344}" dt="2023-11-20T09:38:44.057" v="1774" actId="478"/>
          <ac:spMkLst>
            <pc:docMk/>
            <pc:sldMk cId="348844727" sldId="262"/>
            <ac:spMk id="8" creationId="{E8387FFA-263E-F27E-AF48-6B0C0B1E18E6}"/>
          </ac:spMkLst>
        </pc:spChg>
        <pc:spChg chg="add mod">
          <ac:chgData name="Gunn Bratberg" userId="dc3f65db-a658-4a15-a328-e4d991c891c3" providerId="ADAL" clId="{D5F45C60-FD37-4AEC-BCE4-901DD2BE6344}" dt="2023-11-21T10:54:49.379" v="3877" actId="1076"/>
          <ac:spMkLst>
            <pc:docMk/>
            <pc:sldMk cId="348844727" sldId="262"/>
            <ac:spMk id="10" creationId="{0F7D3FC9-1E21-BED4-E8B7-7AB55B9C61CF}"/>
          </ac:spMkLst>
        </pc:spChg>
        <pc:spChg chg="add mod">
          <ac:chgData name="Gunn Bratberg" userId="dc3f65db-a658-4a15-a328-e4d991c891c3" providerId="ADAL" clId="{D5F45C60-FD37-4AEC-BCE4-901DD2BE6344}" dt="2023-11-21T11:03:44.535" v="4096" actId="20577"/>
          <ac:spMkLst>
            <pc:docMk/>
            <pc:sldMk cId="348844727" sldId="262"/>
            <ac:spMk id="11" creationId="{8E37AAD0-B1F1-16F1-7041-0AB12AB52868}"/>
          </ac:spMkLst>
        </pc:spChg>
        <pc:picChg chg="add del mod">
          <ac:chgData name="Gunn Bratberg" userId="dc3f65db-a658-4a15-a328-e4d991c891c3" providerId="ADAL" clId="{D5F45C60-FD37-4AEC-BCE4-901DD2BE6344}" dt="2023-11-20T09:26:55.415" v="1631" actId="21"/>
          <ac:picMkLst>
            <pc:docMk/>
            <pc:sldMk cId="348844727" sldId="262"/>
            <ac:picMk id="7" creationId="{3831BE1A-EE20-8752-2FD1-52091CEC3058}"/>
          </ac:picMkLst>
        </pc:picChg>
        <pc:picChg chg="add mod">
          <ac:chgData name="Gunn Bratberg" userId="dc3f65db-a658-4a15-a328-e4d991c891c3" providerId="ADAL" clId="{D5F45C60-FD37-4AEC-BCE4-901DD2BE6344}" dt="2023-11-20T12:33:36.916" v="2960" actId="1076"/>
          <ac:picMkLst>
            <pc:docMk/>
            <pc:sldMk cId="348844727" sldId="262"/>
            <ac:picMk id="9" creationId="{483115C9-BFE1-04C0-FBF6-95D2C7EBC6CB}"/>
          </ac:picMkLst>
        </pc:picChg>
      </pc:sldChg>
      <pc:sldChg chg="addSp delSp modSp new mod modClrScheme chgLayout">
        <pc:chgData name="Gunn Bratberg" userId="dc3f65db-a658-4a15-a328-e4d991c891c3" providerId="ADAL" clId="{D5F45C60-FD37-4AEC-BCE4-901DD2BE6344}" dt="2023-11-20T09:32:25.647" v="1641" actId="20577"/>
        <pc:sldMkLst>
          <pc:docMk/>
          <pc:sldMk cId="3590144178" sldId="263"/>
        </pc:sldMkLst>
        <pc:spChg chg="mod ord">
          <ac:chgData name="Gunn Bratberg" userId="dc3f65db-a658-4a15-a328-e4d991c891c3" providerId="ADAL" clId="{D5F45C60-FD37-4AEC-BCE4-901DD2BE6344}" dt="2023-11-20T08:05:28.095" v="1618" actId="700"/>
          <ac:spMkLst>
            <pc:docMk/>
            <pc:sldMk cId="3590144178" sldId="263"/>
            <ac:spMk id="2" creationId="{CFB718BE-D754-072D-80EF-EE5249C25AC1}"/>
          </ac:spMkLst>
        </pc:spChg>
        <pc:spChg chg="del">
          <ac:chgData name="Gunn Bratberg" userId="dc3f65db-a658-4a15-a328-e4d991c891c3" providerId="ADAL" clId="{D5F45C60-FD37-4AEC-BCE4-901DD2BE6344}" dt="2023-11-20T07:59:38.568" v="1558"/>
          <ac:spMkLst>
            <pc:docMk/>
            <pc:sldMk cId="3590144178" sldId="263"/>
            <ac:spMk id="3" creationId="{674A5B8D-444E-D5D7-3C5F-706F705EFC9C}"/>
          </ac:spMkLst>
        </pc:spChg>
        <pc:spChg chg="del">
          <ac:chgData name="Gunn Bratberg" userId="dc3f65db-a658-4a15-a328-e4d991c891c3" providerId="ADAL" clId="{D5F45C60-FD37-4AEC-BCE4-901DD2BE6344}" dt="2023-11-20T08:00:16.689" v="1596"/>
          <ac:spMkLst>
            <pc:docMk/>
            <pc:sldMk cId="3590144178" sldId="263"/>
            <ac:spMk id="4" creationId="{AEF85F7F-9F24-7E8E-5B21-29E61C7F518E}"/>
          </ac:spMkLst>
        </pc:spChg>
        <pc:spChg chg="add mod ord">
          <ac:chgData name="Gunn Bratberg" userId="dc3f65db-a658-4a15-a328-e4d991c891c3" providerId="ADAL" clId="{D5F45C60-FD37-4AEC-BCE4-901DD2BE6344}" dt="2023-11-20T08:05:28.095" v="1618" actId="700"/>
          <ac:spMkLst>
            <pc:docMk/>
            <pc:sldMk cId="3590144178" sldId="263"/>
            <ac:spMk id="5" creationId="{9CA3EB47-43C6-B1CF-72FC-FFCB17AA4B51}"/>
          </ac:spMkLst>
        </pc:spChg>
        <pc:spChg chg="add mod ord">
          <ac:chgData name="Gunn Bratberg" userId="dc3f65db-a658-4a15-a328-e4d991c891c3" providerId="ADAL" clId="{D5F45C60-FD37-4AEC-BCE4-901DD2BE6344}" dt="2023-11-20T09:32:25.647" v="1641" actId="20577"/>
          <ac:spMkLst>
            <pc:docMk/>
            <pc:sldMk cId="3590144178" sldId="263"/>
            <ac:spMk id="6" creationId="{C28E5F3F-2A2C-1559-4EB4-C9EF3CEA855B}"/>
          </ac:spMkLst>
        </pc:spChg>
      </pc:sldChg>
      <pc:sldChg chg="addSp modSp new mod ord modAnim">
        <pc:chgData name="Gunn Bratberg" userId="dc3f65db-a658-4a15-a328-e4d991c891c3" providerId="ADAL" clId="{D5F45C60-FD37-4AEC-BCE4-901DD2BE6344}" dt="2023-11-21T11:34:19.328" v="4945"/>
        <pc:sldMkLst>
          <pc:docMk/>
          <pc:sldMk cId="3803748436" sldId="264"/>
        </pc:sldMkLst>
        <pc:picChg chg="add mod">
          <ac:chgData name="Gunn Bratberg" userId="dc3f65db-a658-4a15-a328-e4d991c891c3" providerId="ADAL" clId="{D5F45C60-FD37-4AEC-BCE4-901DD2BE6344}" dt="2023-11-20T09:27:07.306" v="1635" actId="1076"/>
          <ac:picMkLst>
            <pc:docMk/>
            <pc:sldMk cId="3803748436" sldId="264"/>
            <ac:picMk id="2" creationId="{04BF54D1-C156-063A-4CA4-C7C14E48D629}"/>
          </ac:picMkLst>
        </pc:picChg>
      </pc:sldChg>
      <pc:sldChg chg="addSp modSp new mod modNotesTx">
        <pc:chgData name="Gunn Bratberg" userId="dc3f65db-a658-4a15-a328-e4d991c891c3" providerId="ADAL" clId="{D5F45C60-FD37-4AEC-BCE4-901DD2BE6344}" dt="2023-11-20T12:28:14.403" v="2422" actId="20577"/>
        <pc:sldMkLst>
          <pc:docMk/>
          <pc:sldMk cId="372544887" sldId="265"/>
        </pc:sldMkLst>
        <pc:spChg chg="add mod">
          <ac:chgData name="Gunn Bratberg" userId="dc3f65db-a658-4a15-a328-e4d991c891c3" providerId="ADAL" clId="{D5F45C60-FD37-4AEC-BCE4-901DD2BE6344}" dt="2023-11-20T12:27:24.487" v="2337" actId="1076"/>
          <ac:spMkLst>
            <pc:docMk/>
            <pc:sldMk cId="372544887" sldId="265"/>
            <ac:spMk id="2" creationId="{F73BBA86-FF15-BBE4-413B-E2AFAB873E19}"/>
          </ac:spMkLst>
        </pc:spChg>
      </pc:sldChg>
      <pc:sldChg chg="addSp delSp modSp new mod modNotesTx">
        <pc:chgData name="Gunn Bratberg" userId="dc3f65db-a658-4a15-a328-e4d991c891c3" providerId="ADAL" clId="{D5F45C60-FD37-4AEC-BCE4-901DD2BE6344}" dt="2023-11-21T11:31:12.993" v="4943" actId="20577"/>
        <pc:sldMkLst>
          <pc:docMk/>
          <pc:sldMk cId="1988586862" sldId="266"/>
        </pc:sldMkLst>
        <pc:spChg chg="add del">
          <ac:chgData name="Gunn Bratberg" userId="dc3f65db-a658-4a15-a328-e4d991c891c3" providerId="ADAL" clId="{D5F45C60-FD37-4AEC-BCE4-901DD2BE6344}" dt="2023-11-20T09:34:13.391" v="1646" actId="22"/>
          <ac:spMkLst>
            <pc:docMk/>
            <pc:sldMk cId="1988586862" sldId="266"/>
            <ac:spMk id="3" creationId="{35221C45-B11B-9709-586C-310871A56202}"/>
          </ac:spMkLst>
        </pc:spChg>
        <pc:graphicFrameChg chg="add mod modGraphic">
          <ac:chgData name="Gunn Bratberg" userId="dc3f65db-a658-4a15-a328-e4d991c891c3" providerId="ADAL" clId="{D5F45C60-FD37-4AEC-BCE4-901DD2BE6344}" dt="2023-11-21T11:30:46.903" v="4895" actId="1076"/>
          <ac:graphicFrameMkLst>
            <pc:docMk/>
            <pc:sldMk cId="1988586862" sldId="266"/>
            <ac:graphicFrameMk id="4" creationId="{570B452E-4595-F415-3EA8-0C6EB779299A}"/>
          </ac:graphicFrameMkLst>
        </pc:graphicFrameChg>
      </pc:sldChg>
      <pc:sldChg chg="addSp delSp modSp new mod ord modAnim modNotesTx">
        <pc:chgData name="Gunn Bratberg" userId="dc3f65db-a658-4a15-a328-e4d991c891c3" providerId="ADAL" clId="{D5F45C60-FD37-4AEC-BCE4-901DD2BE6344}" dt="2023-11-21T11:29:41.732" v="4786"/>
        <pc:sldMkLst>
          <pc:docMk/>
          <pc:sldMk cId="1754807145" sldId="267"/>
        </pc:sldMkLst>
        <pc:spChg chg="add del mod">
          <ac:chgData name="Gunn Bratberg" userId="dc3f65db-a658-4a15-a328-e4d991c891c3" providerId="ADAL" clId="{D5F45C60-FD37-4AEC-BCE4-901DD2BE6344}" dt="2023-11-20T11:01:17.299" v="1890" actId="478"/>
          <ac:spMkLst>
            <pc:docMk/>
            <pc:sldMk cId="1754807145" sldId="267"/>
            <ac:spMk id="3" creationId="{8973C638-0F8B-6D14-21E5-CF4905C3121D}"/>
          </ac:spMkLst>
        </pc:spChg>
        <pc:picChg chg="add mod">
          <ac:chgData name="Gunn Bratberg" userId="dc3f65db-a658-4a15-a328-e4d991c891c3" providerId="ADAL" clId="{D5F45C60-FD37-4AEC-BCE4-901DD2BE6344}" dt="2023-11-20T11:02:48.239" v="1898" actId="1076"/>
          <ac:picMkLst>
            <pc:docMk/>
            <pc:sldMk cId="1754807145" sldId="267"/>
            <ac:picMk id="4" creationId="{45C95179-852D-631C-AF06-B29C1130D130}"/>
          </ac:picMkLst>
        </pc:picChg>
      </pc:sldChg>
      <pc:sldChg chg="modSp new mod">
        <pc:chgData name="Gunn Bratberg" userId="dc3f65db-a658-4a15-a328-e4d991c891c3" providerId="ADAL" clId="{D5F45C60-FD37-4AEC-BCE4-901DD2BE6344}" dt="2023-11-21T11:30:32.411" v="4893" actId="20577"/>
        <pc:sldMkLst>
          <pc:docMk/>
          <pc:sldMk cId="1281462357" sldId="268"/>
        </pc:sldMkLst>
        <pc:spChg chg="mod">
          <ac:chgData name="Gunn Bratberg" userId="dc3f65db-a658-4a15-a328-e4d991c891c3" providerId="ADAL" clId="{D5F45C60-FD37-4AEC-BCE4-901DD2BE6344}" dt="2023-11-21T11:30:11.388" v="4835" actId="20577"/>
          <ac:spMkLst>
            <pc:docMk/>
            <pc:sldMk cId="1281462357" sldId="268"/>
            <ac:spMk id="2" creationId="{D9164405-B82F-B477-8C01-1179E5A5AEBE}"/>
          </ac:spMkLst>
        </pc:spChg>
        <pc:spChg chg="mod">
          <ac:chgData name="Gunn Bratberg" userId="dc3f65db-a658-4a15-a328-e4d991c891c3" providerId="ADAL" clId="{D5F45C60-FD37-4AEC-BCE4-901DD2BE6344}" dt="2023-11-21T11:30:32.411" v="4893" actId="20577"/>
          <ac:spMkLst>
            <pc:docMk/>
            <pc:sldMk cId="1281462357" sldId="268"/>
            <ac:spMk id="3" creationId="{5BD12749-DA9A-CCC3-B2FA-01F2519D48B0}"/>
          </ac:spMkLst>
        </pc:spChg>
      </pc:sldChg>
      <pc:sldMasterChg chg="del delSldLayout">
        <pc:chgData name="Gunn Bratberg" userId="dc3f65db-a658-4a15-a328-e4d991c891c3" providerId="ADAL" clId="{D5F45C60-FD37-4AEC-BCE4-901DD2BE6344}" dt="2023-11-17T09:37:01.904" v="1" actId="2696"/>
        <pc:sldMasterMkLst>
          <pc:docMk/>
          <pc:sldMasterMk cId="2136550079" sldId="2147483648"/>
        </pc:sldMasterMkLst>
        <pc:sldLayoutChg chg="del">
          <pc:chgData name="Gunn Bratberg" userId="dc3f65db-a658-4a15-a328-e4d991c891c3" providerId="ADAL" clId="{D5F45C60-FD37-4AEC-BCE4-901DD2BE6344}" dt="2023-11-17T09:37:01.904" v="1" actId="2696"/>
          <pc:sldLayoutMkLst>
            <pc:docMk/>
            <pc:sldMasterMk cId="2136550079" sldId="2147483648"/>
            <pc:sldLayoutMk cId="4103570806" sldId="2147483649"/>
          </pc:sldLayoutMkLst>
        </pc:sldLayoutChg>
        <pc:sldLayoutChg chg="del">
          <pc:chgData name="Gunn Bratberg" userId="dc3f65db-a658-4a15-a328-e4d991c891c3" providerId="ADAL" clId="{D5F45C60-FD37-4AEC-BCE4-901DD2BE6344}" dt="2023-11-17T09:37:01.904" v="1" actId="2696"/>
          <pc:sldLayoutMkLst>
            <pc:docMk/>
            <pc:sldMasterMk cId="2136550079" sldId="2147483648"/>
            <pc:sldLayoutMk cId="2762951568" sldId="2147483650"/>
          </pc:sldLayoutMkLst>
        </pc:sldLayoutChg>
        <pc:sldLayoutChg chg="del">
          <pc:chgData name="Gunn Bratberg" userId="dc3f65db-a658-4a15-a328-e4d991c891c3" providerId="ADAL" clId="{D5F45C60-FD37-4AEC-BCE4-901DD2BE6344}" dt="2023-11-17T09:37:01.904" v="1" actId="2696"/>
          <pc:sldLayoutMkLst>
            <pc:docMk/>
            <pc:sldMasterMk cId="2136550079" sldId="2147483648"/>
            <pc:sldLayoutMk cId="4177955017" sldId="2147483651"/>
          </pc:sldLayoutMkLst>
        </pc:sldLayoutChg>
        <pc:sldLayoutChg chg="del">
          <pc:chgData name="Gunn Bratberg" userId="dc3f65db-a658-4a15-a328-e4d991c891c3" providerId="ADAL" clId="{D5F45C60-FD37-4AEC-BCE4-901DD2BE6344}" dt="2023-11-17T09:37:01.904" v="1" actId="2696"/>
          <pc:sldLayoutMkLst>
            <pc:docMk/>
            <pc:sldMasterMk cId="2136550079" sldId="2147483648"/>
            <pc:sldLayoutMk cId="4183450084" sldId="2147483652"/>
          </pc:sldLayoutMkLst>
        </pc:sldLayoutChg>
        <pc:sldLayoutChg chg="del">
          <pc:chgData name="Gunn Bratberg" userId="dc3f65db-a658-4a15-a328-e4d991c891c3" providerId="ADAL" clId="{D5F45C60-FD37-4AEC-BCE4-901DD2BE6344}" dt="2023-11-17T09:37:01.904" v="1" actId="2696"/>
          <pc:sldLayoutMkLst>
            <pc:docMk/>
            <pc:sldMasterMk cId="2136550079" sldId="2147483648"/>
            <pc:sldLayoutMk cId="1245102698" sldId="2147483653"/>
          </pc:sldLayoutMkLst>
        </pc:sldLayoutChg>
        <pc:sldLayoutChg chg="del">
          <pc:chgData name="Gunn Bratberg" userId="dc3f65db-a658-4a15-a328-e4d991c891c3" providerId="ADAL" clId="{D5F45C60-FD37-4AEC-BCE4-901DD2BE6344}" dt="2023-11-17T09:37:01.904" v="1" actId="2696"/>
          <pc:sldLayoutMkLst>
            <pc:docMk/>
            <pc:sldMasterMk cId="2136550079" sldId="2147483648"/>
            <pc:sldLayoutMk cId="3665655621" sldId="2147483654"/>
          </pc:sldLayoutMkLst>
        </pc:sldLayoutChg>
        <pc:sldLayoutChg chg="del">
          <pc:chgData name="Gunn Bratberg" userId="dc3f65db-a658-4a15-a328-e4d991c891c3" providerId="ADAL" clId="{D5F45C60-FD37-4AEC-BCE4-901DD2BE6344}" dt="2023-11-17T09:37:01.904" v="1" actId="2696"/>
          <pc:sldLayoutMkLst>
            <pc:docMk/>
            <pc:sldMasterMk cId="2136550079" sldId="2147483648"/>
            <pc:sldLayoutMk cId="1345164937" sldId="2147483655"/>
          </pc:sldLayoutMkLst>
        </pc:sldLayoutChg>
        <pc:sldLayoutChg chg="del">
          <pc:chgData name="Gunn Bratberg" userId="dc3f65db-a658-4a15-a328-e4d991c891c3" providerId="ADAL" clId="{D5F45C60-FD37-4AEC-BCE4-901DD2BE6344}" dt="2023-11-17T09:37:01.904" v="1" actId="2696"/>
          <pc:sldLayoutMkLst>
            <pc:docMk/>
            <pc:sldMasterMk cId="2136550079" sldId="2147483648"/>
            <pc:sldLayoutMk cId="1626623905" sldId="2147483656"/>
          </pc:sldLayoutMkLst>
        </pc:sldLayoutChg>
        <pc:sldLayoutChg chg="del">
          <pc:chgData name="Gunn Bratberg" userId="dc3f65db-a658-4a15-a328-e4d991c891c3" providerId="ADAL" clId="{D5F45C60-FD37-4AEC-BCE4-901DD2BE6344}" dt="2023-11-17T09:37:01.904" v="1" actId="2696"/>
          <pc:sldLayoutMkLst>
            <pc:docMk/>
            <pc:sldMasterMk cId="2136550079" sldId="2147483648"/>
            <pc:sldLayoutMk cId="3771127306" sldId="2147483657"/>
          </pc:sldLayoutMkLst>
        </pc:sldLayoutChg>
        <pc:sldLayoutChg chg="del">
          <pc:chgData name="Gunn Bratberg" userId="dc3f65db-a658-4a15-a328-e4d991c891c3" providerId="ADAL" clId="{D5F45C60-FD37-4AEC-BCE4-901DD2BE6344}" dt="2023-11-17T09:37:01.904" v="1" actId="2696"/>
          <pc:sldLayoutMkLst>
            <pc:docMk/>
            <pc:sldMasterMk cId="2136550079" sldId="2147483648"/>
            <pc:sldLayoutMk cId="100243561" sldId="2147483668"/>
          </pc:sldLayoutMkLst>
        </pc:sldLayoutChg>
        <pc:sldLayoutChg chg="del">
          <pc:chgData name="Gunn Bratberg" userId="dc3f65db-a658-4a15-a328-e4d991c891c3" providerId="ADAL" clId="{D5F45C60-FD37-4AEC-BCE4-901DD2BE6344}" dt="2023-11-17T09:37:01.904" v="1" actId="2696"/>
          <pc:sldLayoutMkLst>
            <pc:docMk/>
            <pc:sldMasterMk cId="2136550079" sldId="2147483648"/>
            <pc:sldLayoutMk cId="1076232577" sldId="2147483669"/>
          </pc:sldLayoutMkLst>
        </pc:sldLayoutChg>
        <pc:sldLayoutChg chg="del">
          <pc:chgData name="Gunn Bratberg" userId="dc3f65db-a658-4a15-a328-e4d991c891c3" providerId="ADAL" clId="{D5F45C60-FD37-4AEC-BCE4-901DD2BE6344}" dt="2023-11-17T09:37:01.904" v="1" actId="2696"/>
          <pc:sldLayoutMkLst>
            <pc:docMk/>
            <pc:sldMasterMk cId="2136550079" sldId="2147483648"/>
            <pc:sldLayoutMk cId="2690399106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2057E-6575-4E29-8AD0-E1DD085761E9}" type="datetimeFigureOut">
              <a:rPr lang="nb-NO" smtClean="0"/>
              <a:t>15.03.2024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82A33-72BE-44BB-9AD7-0C0EC40AEA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43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Film om Trøndelag sine naturgitte forutsetninger for å dyrke mat.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82A33-72BE-44BB-9AD7-0C0EC40AEA6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26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>
                <a:solidFill>
                  <a:srgbClr val="121212"/>
                </a:solidFill>
                <a:latin typeface="Calibri" panose="020F0502020204030204" pitchFamily="34" charset="0"/>
              </a:rPr>
              <a:t>Grønn </a:t>
            </a:r>
            <a:r>
              <a:rPr lang="nb-NO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</a:rPr>
              <a:t>næring er en mangfoldig </a:t>
            </a:r>
            <a:r>
              <a:rPr lang="nb-NO" b="0" dirty="0">
                <a:solidFill>
                  <a:srgbClr val="121212"/>
                </a:solidFill>
                <a:latin typeface="Calibri" panose="020F0502020204030204" pitchFamily="34" charset="0"/>
              </a:rPr>
              <a:t>bransje </a:t>
            </a:r>
            <a:r>
              <a:rPr lang="nb-NO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</a:rPr>
              <a:t>som dekker både råvareproduksjon(landbruk) og foredling av planter, husdyr og trevirke. I tillegg kommer alle bedriftene og aktørene som er avhengige av vare- og tjenesteflyten som er knyttet til disse produksjonene.  Sammen utgjør disse Norges største fastlandsnæring som trenger nye, kloke hoder i framtida. </a:t>
            </a:r>
          </a:p>
          <a:p>
            <a:endParaRPr lang="nb-NO" b="0" i="0" dirty="0">
              <a:solidFill>
                <a:srgbClr val="121212"/>
              </a:solidFill>
              <a:effectLst/>
              <a:latin typeface="Calibri" panose="020F0502020204030204" pitchFamily="34" charset="0"/>
            </a:endParaRPr>
          </a:p>
          <a:p>
            <a:r>
              <a:rPr lang="nb-NO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</a:rPr>
              <a:t>Nå skal dere få se en film fra Øyna kulturlandskapshotell i Inderøy kommune. Her har Frode og Kristine Sakshaug bygd opp en reiselivsdestinasjon med restaurant, hotell, konferansefasiliteter, aktiviteter og en flott </a:t>
            </a:r>
            <a:r>
              <a:rPr lang="nb-NO" b="0" i="0" dirty="0" err="1">
                <a:solidFill>
                  <a:srgbClr val="121212"/>
                </a:solidFill>
                <a:effectLst/>
                <a:latin typeface="Calibri" panose="020F0502020204030204" pitchFamily="34" charset="0"/>
              </a:rPr>
              <a:t>skybar</a:t>
            </a:r>
            <a:r>
              <a:rPr lang="nb-NO" b="0" i="0" dirty="0">
                <a:solidFill>
                  <a:srgbClr val="121212"/>
                </a:solidFill>
                <a:effectLst/>
                <a:latin typeface="Calibri" panose="020F0502020204030204" pitchFamily="34" charset="0"/>
              </a:rPr>
              <a:t>! Hør hva de sier om det å jobbe her og litt om sin utdanningsreise.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82A33-72BE-44BB-9AD7-0C0EC40AEA6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15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1E1E1E"/>
                </a:solidFill>
                <a:latin typeface="Calibri"/>
                <a:cs typeface="Calibri"/>
              </a:rPr>
              <a:t>Mange </a:t>
            </a:r>
            <a:r>
              <a:rPr lang="en-US" b="1" dirty="0" err="1">
                <a:solidFill>
                  <a:srgbClr val="1E1E1E"/>
                </a:solidFill>
                <a:latin typeface="Calibri"/>
                <a:cs typeface="Calibri"/>
              </a:rPr>
              <a:t>bidrar</a:t>
            </a:r>
            <a:r>
              <a:rPr lang="en-US" b="1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1E1E1E"/>
                </a:solidFill>
                <a:latin typeface="Calibri"/>
                <a:cs typeface="Calibri"/>
              </a:rPr>
              <a:t>til</a:t>
            </a:r>
            <a:r>
              <a:rPr lang="en-US" b="1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1E1E1E"/>
                </a:solidFill>
                <a:latin typeface="Calibri"/>
                <a:cs typeface="Calibri"/>
              </a:rPr>
              <a:t>matens</a:t>
            </a:r>
            <a:r>
              <a:rPr lang="en-US" b="1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1E1E1E"/>
                </a:solidFill>
                <a:latin typeface="Calibri"/>
                <a:cs typeface="Calibri"/>
              </a:rPr>
              <a:t>reise</a:t>
            </a:r>
            <a:endParaRPr lang="en-US" b="1" dirty="0">
              <a:solidFill>
                <a:srgbClr val="1E1E1E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Råvarer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har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mange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etapper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på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sin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vei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til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ferdig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produkt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i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butikk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restaurant.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Innhøsting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fra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jord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busker,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trær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veksthus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er for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ekspempel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kun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første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del av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plantevekstens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ferd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. I de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neste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trinnene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skal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råvarer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transporteres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sorteres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oppdeles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pakkes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distribueres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til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butikk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marked,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ofte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også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lagres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. Denne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reisen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kalles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matforedling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det handler om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bearbeiding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av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produkter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fra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råvare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til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ferdig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produkt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191919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I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hvert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ledd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av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verdikjeden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finnes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en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rekke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oppgaver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jobber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som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sørger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for at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råvarene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ender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ferdig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bearbeidet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til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kunden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i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butikk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på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marked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eller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restaurant.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191919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I Norge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består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matforedlingen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av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titusenvis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av jobber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i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hele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landet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som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for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eksempel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transportarbeidere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ansatte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ved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pakkerier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slakteri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og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meieri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butikkansatte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og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restaurantarbeidere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191919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I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tillegg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henger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mat, kultur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reiseliv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tett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sammen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.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Matproduksjon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kalles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gjerne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hjørnestensbedrifter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i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et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samfunn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.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Sammen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med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andre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naturbaserte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produksjoner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legges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grunnlaget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for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næringsaktivitet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knyttet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til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butikk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utsalg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restauranter,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hotell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overnatting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lokalmatproduksjon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reiseliv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opplevelsesnæring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191919"/>
              </a:solidFill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333333"/>
                </a:solidFill>
                <a:effectLst/>
              </a:rPr>
              <a:t>Er du opptatt av god og sunn mat og drikke, kan matvitenskap, matteknologi eller ernæring være spennende studier å se nærmere på</a:t>
            </a:r>
            <a:r>
              <a:rPr lang="nb-NO" b="0" i="0" dirty="0">
                <a:solidFill>
                  <a:srgbClr val="333333"/>
                </a:solidFill>
                <a:effectLst/>
                <a:latin typeface="Hkgrotesk"/>
              </a:rPr>
              <a:t>. 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b="0" i="0" dirty="0">
                <a:solidFill>
                  <a:srgbClr val="2C2C2D"/>
                </a:solidFill>
                <a:effectLst/>
              </a:rPr>
              <a:t>Både matvitenskap og matteknologi handler om matens kjemi, ernæring, råvarer og fremstillingsmetoder.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191919"/>
              </a:solidFill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0F0F0F"/>
                </a:solidFill>
                <a:effectLst/>
                <a:latin typeface="Söhne"/>
              </a:rPr>
              <a:t>"Inn på tunet" (IPT) er en tjeneste der gårder og andre landbruksbedrifter åpner opp for ulike grupper av mennesker, som ofte er i behov av omsorg eller rehabilitering. Dette kan inkludere personer med ulike utfordringer, som fysiske eller psykiske helseproblemer, lærevansker eller sosiale behov. Flere yrkesgrupper kan være involvert i å tilby tjenester på en "Inn på tunet"-gård. </a:t>
            </a:r>
            <a:endParaRPr lang="nb-NO" dirty="0"/>
          </a:p>
          <a:p>
            <a:pPr>
              <a:lnSpc>
                <a:spcPct val="150000"/>
              </a:lnSpc>
            </a:pPr>
            <a:endParaRPr lang="en-US" dirty="0">
              <a:solidFill>
                <a:srgbClr val="191919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Nå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skal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dere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fordele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dere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i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grupper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etter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hvilke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interesser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eller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egenskaper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dere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har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for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følgende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tre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områder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: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191919"/>
              </a:solidFill>
              <a:latin typeface="Calibri"/>
              <a:cs typeface="Calibri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Matforedling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matlaging</a:t>
            </a:r>
            <a:endParaRPr lang="en-US" dirty="0">
              <a:solidFill>
                <a:srgbClr val="191919"/>
              </a:solidFill>
              <a:latin typeface="Calibri"/>
              <a:cs typeface="Calibri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Matvitenskap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matteknologi</a:t>
            </a:r>
            <a:endParaRPr lang="en-US" dirty="0">
              <a:solidFill>
                <a:srgbClr val="191919"/>
              </a:solidFill>
              <a:latin typeface="Calibri"/>
              <a:cs typeface="Calibri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Helse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og</a:t>
            </a:r>
            <a:r>
              <a:rPr lang="en-US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Calibri"/>
                <a:cs typeface="Calibri"/>
              </a:rPr>
              <a:t>oppvekst</a:t>
            </a:r>
            <a:endParaRPr lang="en-US" dirty="0">
              <a:solidFill>
                <a:srgbClr val="191919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191919"/>
              </a:solidFill>
              <a:latin typeface="Calibri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82A33-72BE-44BB-9AD7-0C0EC40AEA6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6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Skriv ut </a:t>
            </a:r>
            <a:r>
              <a:rPr lang="nb-NO" dirty="0" err="1"/>
              <a:t>pdf</a:t>
            </a:r>
            <a:r>
              <a:rPr lang="nb-NO" dirty="0"/>
              <a:t>-skjema eller bruk digitalt skjema. Elevene diskuterer i gruppene. Tidsbruk ca. 15 min.</a:t>
            </a:r>
          </a:p>
          <a:p>
            <a:endParaRPr lang="nb-NO" dirty="0"/>
          </a:p>
          <a:p>
            <a:r>
              <a:rPr lang="nb-NO" dirty="0"/>
              <a:t>Oppsummering i fellesskap. Tidsbruk ca. 15 min.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82A33-72BE-44BB-9AD7-0C0EC40AEA6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54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Oppsummering fra gruppene i plenum. Elevene formidler sine refleksjoner fra gruppearbeidet.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Fokuset i avslutninga bør være at det er mange veier frem til mange ulike yrker. Det er viktig å ta en utdanningsvei man tror man kan trives med her og nå.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Referer til filmen fra Øyna der flere av intervjuobjektene har mange forskjellige utdanningsbakgrunner. Fokus også på at du kan ta ei «vanlig» studiespesialiserende utdanning men fortsatt er det mange jobber i grønn næring.</a:t>
            </a:r>
            <a:r>
              <a:rPr lang="nb-NO" dirty="0"/>
              <a:t>  Eller om man tar naturbruksutdanning og tar et "påbyggsår" for å få generell studiekompetanse så kan man gå videre på lærerutdanning, sykepleien osv.</a:t>
            </a:r>
            <a:endParaRPr lang="nb-NO" sz="1200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82A33-72BE-44BB-9AD7-0C0EC40AEA6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5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A52CC-F919-08CB-505D-9F182ABA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0339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8833F7-B900-6B1F-9E26-1A83C6BB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00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Font, Grafikk, symbol, logo&#10;&#10;Automatisk generert beskrivelse">
            <a:extLst>
              <a:ext uri="{FF2B5EF4-FFF2-40B4-BE49-F238E27FC236}">
                <a16:creationId xmlns:a16="http://schemas.microsoft.com/office/drawing/2014/main" id="{E982FBCC-BB1E-239A-5A50-30715310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01" y="792126"/>
            <a:ext cx="1616598" cy="13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86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solidFill>
          <a:srgbClr val="3F3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A52CC-F919-08CB-505D-9F182ABA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0339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rgbClr val="CBD2E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8833F7-B900-6B1F-9E26-1A83C6BB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00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BD2E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982FBCC-BB1E-239A-5A50-30715310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1686" y="801352"/>
            <a:ext cx="1588628" cy="13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0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tellysbilde">
    <p:bg>
      <p:bgPr>
        <a:solidFill>
          <a:srgbClr val="5F6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A52CC-F919-08CB-505D-9F182ABA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0339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rgbClr val="CBD2E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8833F7-B900-6B1F-9E26-1A83C6BB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00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BD2E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982FBCC-BB1E-239A-5A50-30715310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2541" y="801352"/>
            <a:ext cx="1566917" cy="13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23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tellysbilde">
    <p:bg>
      <p:bgPr>
        <a:solidFill>
          <a:srgbClr val="CBD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A52CC-F919-08CB-505D-9F182ABA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0339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rgbClr val="3F3A60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8833F7-B900-6B1F-9E26-1A83C6BB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00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F3A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982FBCC-BB1E-239A-5A50-30715310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2541" y="810453"/>
            <a:ext cx="1566917" cy="13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69832-479F-4259-5CE6-E682FBE8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2002631"/>
            <a:ext cx="10080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55101E-01E7-81A4-6DB7-422E5AED1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4855368"/>
            <a:ext cx="10080000" cy="1234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 descr="Et bilde som inneholder symbol, Grafikk, Font, Fargerikt&#10;&#10;Automatisk generert beskrivelse">
            <a:extLst>
              <a:ext uri="{FF2B5EF4-FFF2-40B4-BE49-F238E27FC236}">
                <a16:creationId xmlns:a16="http://schemas.microsoft.com/office/drawing/2014/main" id="{455FD43B-A502-88E7-AE5A-F117DDCB5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8" y="223435"/>
            <a:ext cx="716223" cy="5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25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69832-479F-4259-5CE6-E682FBE8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1341000"/>
            <a:ext cx="10080000" cy="1642369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55458971-03AD-63D3-F1F5-F7B7774D9B3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3429001"/>
            <a:ext cx="12192000" cy="3429000"/>
          </a:xfrm>
          <a:prstGeom prst="roundRect">
            <a:avLst>
              <a:gd name="adj" fmla="val 0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pic>
        <p:nvPicPr>
          <p:cNvPr id="3" name="Bilde 2" descr="Et bilde som inneholder symbol, Grafikk, Font, Fargerikt&#10;&#10;Automatisk generert beskrivelse">
            <a:extLst>
              <a:ext uri="{FF2B5EF4-FFF2-40B4-BE49-F238E27FC236}">
                <a16:creationId xmlns:a16="http://schemas.microsoft.com/office/drawing/2014/main" id="{2698493A-F2FB-7437-6C26-AD8EEE965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8" y="223435"/>
            <a:ext cx="716223" cy="5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77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95183-DD73-8319-33ED-582B84F3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ABC6BF-5F69-B437-2636-AD56024B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8477"/>
            <a:ext cx="10515600" cy="366052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Et bilde som inneholder symbol, Grafikk, Font, Fargerikt&#10;&#10;Automatisk generert beskrivelse">
            <a:extLst>
              <a:ext uri="{FF2B5EF4-FFF2-40B4-BE49-F238E27FC236}">
                <a16:creationId xmlns:a16="http://schemas.microsoft.com/office/drawing/2014/main" id="{204AD859-C4FC-F731-6CF9-075FE5B51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8" y="223435"/>
            <a:ext cx="716223" cy="5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70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9984FD-4571-582A-33B1-CAFED81E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661634-65E9-D43C-06A8-7CC58A7CF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94563"/>
            <a:ext cx="5181600" cy="36262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76A49A-E857-C331-B2F5-BFECC39EB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94563"/>
            <a:ext cx="5181600" cy="3626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Et bilde som inneholder symbol, Grafikk, Font, Fargerikt&#10;&#10;Automatisk generert beskrivelse">
            <a:extLst>
              <a:ext uri="{FF2B5EF4-FFF2-40B4-BE49-F238E27FC236}">
                <a16:creationId xmlns:a16="http://schemas.microsoft.com/office/drawing/2014/main" id="{56BC5E5F-973F-EAFA-6110-3FB23C9A77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8" y="230188"/>
            <a:ext cx="716223" cy="5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62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A4E4D5-41EE-96A4-6413-BB8E2886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3502"/>
            <a:ext cx="10515600" cy="129608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B499B8-CD24-9932-72CE-85E5F0636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4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8FF30A3-15AE-6223-3A59-4791E505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12977"/>
            <a:ext cx="5157787" cy="2896024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26EA28-0399-D810-17A0-68071A873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890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C9BB3F5-843A-6734-852B-CE528FAEA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6874"/>
            <a:ext cx="5183188" cy="288343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 descr="Et bilde som inneholder symbol, Grafikk, Font, Fargerikt&#10;&#10;Automatisk generert beskrivelse">
            <a:extLst>
              <a:ext uri="{FF2B5EF4-FFF2-40B4-BE49-F238E27FC236}">
                <a16:creationId xmlns:a16="http://schemas.microsoft.com/office/drawing/2014/main" id="{D4297F6B-7B49-D4F1-03B6-80FD531DC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8" y="230188"/>
            <a:ext cx="716223" cy="5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34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0CC927-1B96-7A7C-E429-34BCF721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Et bilde som inneholder symbol, Grafikk, Font, Fargerikt&#10;&#10;Automatisk generert beskrivelse">
            <a:extLst>
              <a:ext uri="{FF2B5EF4-FFF2-40B4-BE49-F238E27FC236}">
                <a16:creationId xmlns:a16="http://schemas.microsoft.com/office/drawing/2014/main" id="{82FE3160-7B98-538E-308E-790659246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8" y="230188"/>
            <a:ext cx="716223" cy="5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2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symbol, Grafikk, Font, Fargerikt&#10;&#10;Automatisk generert beskrivelse">
            <a:extLst>
              <a:ext uri="{FF2B5EF4-FFF2-40B4-BE49-F238E27FC236}">
                <a16:creationId xmlns:a16="http://schemas.microsoft.com/office/drawing/2014/main" id="{11987FE5-8813-42A6-D039-8046BC9DA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8" y="230188"/>
            <a:ext cx="716223" cy="5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0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A52CC-F919-08CB-505D-9F182ABA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0339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8833F7-B900-6B1F-9E26-1A83C6BB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00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982FBCC-BB1E-239A-5A50-30715310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1686" y="792126"/>
            <a:ext cx="1588628" cy="13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7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FFA72D-9649-3B2A-1681-1F8908D4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292"/>
            <a:ext cx="3932237" cy="99681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261406-904C-226A-A003-9F9FEB69E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6292"/>
            <a:ext cx="6172200" cy="50027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8ADEAFB-808C-4A7F-9339-876C6E6DB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3104"/>
            <a:ext cx="3932237" cy="4005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ymbol, Grafikk, Font, Fargerikt&#10;&#10;Automatisk generert beskrivelse">
            <a:extLst>
              <a:ext uri="{FF2B5EF4-FFF2-40B4-BE49-F238E27FC236}">
                <a16:creationId xmlns:a16="http://schemas.microsoft.com/office/drawing/2014/main" id="{2F029EB6-501C-7572-C3BB-E67C8EDD3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8" y="230188"/>
            <a:ext cx="716223" cy="5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74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9880"/>
            <a:ext cx="3932237" cy="1008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289880"/>
            <a:ext cx="7172787" cy="6102069"/>
          </a:xfrm>
          <a:prstGeom prst="roundRect">
            <a:avLst>
              <a:gd name="adj" fmla="val 6573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8814"/>
            <a:ext cx="3932237" cy="4084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 descr="Et bilde som inneholder symbol, Grafikk, Font, Fargerikt&#10;&#10;Automatisk generert beskrivelse">
            <a:extLst>
              <a:ext uri="{FF2B5EF4-FFF2-40B4-BE49-F238E27FC236}">
                <a16:creationId xmlns:a16="http://schemas.microsoft.com/office/drawing/2014/main" id="{F15B3B26-5127-082F-24C5-4EF243464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8" y="230188"/>
            <a:ext cx="716223" cy="5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696" y="1257125"/>
            <a:ext cx="3932237" cy="94787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465258" y="1257300"/>
            <a:ext cx="7172787" cy="6102069"/>
          </a:xfrm>
          <a:prstGeom prst="roundRect">
            <a:avLst>
              <a:gd name="adj" fmla="val 6573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3696" y="2205000"/>
            <a:ext cx="3932237" cy="4104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 descr="Et bilde som inneholder symbol, Grafikk, Font, Fargerikt&#10;&#10;Automatisk generert beskrivelse">
            <a:extLst>
              <a:ext uri="{FF2B5EF4-FFF2-40B4-BE49-F238E27FC236}">
                <a16:creationId xmlns:a16="http://schemas.microsoft.com/office/drawing/2014/main" id="{F15B3B26-5127-082F-24C5-4EF243464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8" y="230188"/>
            <a:ext cx="716223" cy="5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4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000"/>
            <a:ext cx="3932237" cy="1008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8000" y="-1611000"/>
            <a:ext cx="8784000" cy="10080000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2120"/>
            <a:ext cx="3932237" cy="4084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 descr="Et bilde som inneholder symbol, Grafikk, Font, Fargerikt&#10;&#10;Automatisk generert beskrivelse">
            <a:extLst>
              <a:ext uri="{FF2B5EF4-FFF2-40B4-BE49-F238E27FC236}">
                <a16:creationId xmlns:a16="http://schemas.microsoft.com/office/drawing/2014/main" id="{F15B3B26-5127-082F-24C5-4EF243464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8" y="230188"/>
            <a:ext cx="716223" cy="5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4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69832-479F-4259-5CE6-E682FBE8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2002631"/>
            <a:ext cx="10080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55101E-01E7-81A4-6DB7-422E5AED1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4855368"/>
            <a:ext cx="10080000" cy="1234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485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69832-479F-4259-5CE6-E682FBE8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1341000"/>
            <a:ext cx="10080000" cy="1642369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55458971-03AD-63D3-F1F5-F7B7774D9B3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3429001"/>
            <a:ext cx="12192000" cy="3429000"/>
          </a:xfrm>
          <a:prstGeom prst="roundRect">
            <a:avLst>
              <a:gd name="adj" fmla="val 0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650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95183-DD73-8319-33ED-582B84F3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ABC6BF-5F69-B437-2636-AD56024B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8477"/>
            <a:ext cx="10515600" cy="366052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22510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9984FD-4571-582A-33B1-CAFED81E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661634-65E9-D43C-06A8-7CC58A7CF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94563"/>
            <a:ext cx="5181600" cy="36262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76A49A-E857-C331-B2F5-BFECC39EB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94563"/>
            <a:ext cx="5181600" cy="3626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9538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A4E4D5-41EE-96A4-6413-BB8E2886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3502"/>
            <a:ext cx="10515600" cy="129608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B499B8-CD24-9932-72CE-85E5F0636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4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8FF30A3-15AE-6223-3A59-4791E505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12977"/>
            <a:ext cx="5157787" cy="2896024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26EA28-0399-D810-17A0-68071A873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890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C9BB3F5-843A-6734-852B-CE528FAEA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6874"/>
            <a:ext cx="5183188" cy="288343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59031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0CC927-1B96-7A7C-E429-34BCF721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03399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telly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A52CC-F919-08CB-505D-9F182ABA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0339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8833F7-B900-6B1F-9E26-1A83C6BB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00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Font, Grafikk, symbol, logo&#10;&#10;Automatisk generert beskrivelse">
            <a:extLst>
              <a:ext uri="{FF2B5EF4-FFF2-40B4-BE49-F238E27FC236}">
                <a16:creationId xmlns:a16="http://schemas.microsoft.com/office/drawing/2014/main" id="{E982FBCC-BB1E-239A-5A50-30715310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01" y="792126"/>
            <a:ext cx="1616598" cy="13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6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025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FFA72D-9649-3B2A-1681-1F8908D4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292"/>
            <a:ext cx="3932237" cy="99681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261406-904C-226A-A003-9F9FEB69E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6292"/>
            <a:ext cx="6172200" cy="50027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8ADEAFB-808C-4A7F-9339-876C6E6DB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3104"/>
            <a:ext cx="3932237" cy="4005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80217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9880"/>
            <a:ext cx="3932237" cy="1008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289880"/>
            <a:ext cx="7172787" cy="6102069"/>
          </a:xfrm>
          <a:prstGeom prst="roundRect">
            <a:avLst>
              <a:gd name="adj" fmla="val 6573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8814"/>
            <a:ext cx="3932237" cy="4084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49327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696" y="1257125"/>
            <a:ext cx="3932237" cy="94787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465258" y="1257300"/>
            <a:ext cx="7172787" cy="6102069"/>
          </a:xfrm>
          <a:prstGeom prst="roundRect">
            <a:avLst>
              <a:gd name="adj" fmla="val 6573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3696" y="2205000"/>
            <a:ext cx="3932237" cy="4104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410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000"/>
            <a:ext cx="3932237" cy="1008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8000" y="-1611000"/>
            <a:ext cx="8784000" cy="10080000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2120"/>
            <a:ext cx="3932237" cy="4084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87385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69832-479F-4259-5CE6-E682FBE8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2002631"/>
            <a:ext cx="10080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55101E-01E7-81A4-6DB7-422E5AED1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4855368"/>
            <a:ext cx="10080000" cy="1234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7279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69832-479F-4259-5CE6-E682FBE8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1341000"/>
            <a:ext cx="10080000" cy="1642369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55458971-03AD-63D3-F1F5-F7B7774D9B3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3429001"/>
            <a:ext cx="12192000" cy="3429000"/>
          </a:xfrm>
          <a:prstGeom prst="roundRect">
            <a:avLst>
              <a:gd name="adj" fmla="val 0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0145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95183-DD73-8319-33ED-582B84F3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ABC6BF-5F69-B437-2636-AD56024B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8477"/>
            <a:ext cx="10515600" cy="366052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245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9984FD-4571-582A-33B1-CAFED81E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661634-65E9-D43C-06A8-7CC58A7CF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94563"/>
            <a:ext cx="5181600" cy="36262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76A49A-E857-C331-B2F5-BFECC39EB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94563"/>
            <a:ext cx="5181600" cy="3626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86964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A4E4D5-41EE-96A4-6413-BB8E2886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3502"/>
            <a:ext cx="10515600" cy="129608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B499B8-CD24-9932-72CE-85E5F0636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4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8FF30A3-15AE-6223-3A59-4791E505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12977"/>
            <a:ext cx="5157787" cy="2896024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26EA28-0399-D810-17A0-68071A873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890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C9BB3F5-843A-6734-852B-CE528FAEA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6874"/>
            <a:ext cx="5183188" cy="288343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19451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solidFill>
          <a:srgbClr val="8A6B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A52CC-F919-08CB-505D-9F182ABA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0339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rgbClr val="F7E0A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8833F7-B900-6B1F-9E26-1A83C6BB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00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E0A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982FBCC-BB1E-239A-5A50-30715310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1686" y="792126"/>
            <a:ext cx="1588628" cy="13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8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0CC927-1B96-7A7C-E429-34BCF721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48434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35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FFA72D-9649-3B2A-1681-1F8908D4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292"/>
            <a:ext cx="3932237" cy="99681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261406-904C-226A-A003-9F9FEB69E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6292"/>
            <a:ext cx="6172200" cy="50027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8ADEAFB-808C-4A7F-9339-876C6E6DB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3104"/>
            <a:ext cx="3932237" cy="4005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40206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9880"/>
            <a:ext cx="3932237" cy="1008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289880"/>
            <a:ext cx="7172787" cy="6102069"/>
          </a:xfrm>
          <a:prstGeom prst="roundRect">
            <a:avLst>
              <a:gd name="adj" fmla="val 6573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8814"/>
            <a:ext cx="3932237" cy="4084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7328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696" y="1257125"/>
            <a:ext cx="3932237" cy="94787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465258" y="1257300"/>
            <a:ext cx="7172787" cy="6102069"/>
          </a:xfrm>
          <a:prstGeom prst="roundRect">
            <a:avLst>
              <a:gd name="adj" fmla="val 6573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3696" y="2205000"/>
            <a:ext cx="3932237" cy="4104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15601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000"/>
            <a:ext cx="3932237" cy="1008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8000" y="-1611000"/>
            <a:ext cx="8784000" cy="10080000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2120"/>
            <a:ext cx="3932237" cy="4084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6664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69832-479F-4259-5CE6-E682FBE8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2002631"/>
            <a:ext cx="10080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55101E-01E7-81A4-6DB7-422E5AED1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4855368"/>
            <a:ext cx="10080000" cy="1234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09321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69832-479F-4259-5CE6-E682FBE8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1341000"/>
            <a:ext cx="10080000" cy="1642369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55458971-03AD-63D3-F1F5-F7B7774D9B3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3429001"/>
            <a:ext cx="12192000" cy="3429000"/>
          </a:xfrm>
          <a:prstGeom prst="roundRect">
            <a:avLst>
              <a:gd name="adj" fmla="val 0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8355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95183-DD73-8319-33ED-582B84F3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ABC6BF-5F69-B437-2636-AD56024B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8477"/>
            <a:ext cx="10515600" cy="366052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11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9984FD-4571-582A-33B1-CAFED81E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661634-65E9-D43C-06A8-7CC58A7CF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94563"/>
            <a:ext cx="5181600" cy="36262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76A49A-E857-C331-B2F5-BFECC39EB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94563"/>
            <a:ext cx="5181600" cy="3626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7379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A52CC-F919-08CB-505D-9F182ABA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0339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rgbClr val="8A6B26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8833F7-B900-6B1F-9E26-1A83C6BB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00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A6B2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982FBCC-BB1E-239A-5A50-30715310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1686" y="792126"/>
            <a:ext cx="1588628" cy="13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58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A4E4D5-41EE-96A4-6413-BB8E2886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3502"/>
            <a:ext cx="10515600" cy="129608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B499B8-CD24-9932-72CE-85E5F0636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4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8FF30A3-15AE-6223-3A59-4791E505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12977"/>
            <a:ext cx="5157787" cy="2896024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26EA28-0399-D810-17A0-68071A873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890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C9BB3F5-843A-6734-852B-CE528FAEA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6874"/>
            <a:ext cx="5183188" cy="288343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77378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0CC927-1B96-7A7C-E429-34BCF721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59885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360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FFA72D-9649-3B2A-1681-1F8908D4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292"/>
            <a:ext cx="3932237" cy="99681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261406-904C-226A-A003-9F9FEB69E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6292"/>
            <a:ext cx="6172200" cy="50027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8ADEAFB-808C-4A7F-9339-876C6E6DB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3104"/>
            <a:ext cx="3932237" cy="4005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34361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9880"/>
            <a:ext cx="3932237" cy="1008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289880"/>
            <a:ext cx="7172787" cy="6102069"/>
          </a:xfrm>
          <a:prstGeom prst="roundRect">
            <a:avLst>
              <a:gd name="adj" fmla="val 6573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8814"/>
            <a:ext cx="3932237" cy="4084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79018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696" y="1257125"/>
            <a:ext cx="3932237" cy="94787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465258" y="1257300"/>
            <a:ext cx="7172787" cy="6102069"/>
          </a:xfrm>
          <a:prstGeom prst="roundRect">
            <a:avLst>
              <a:gd name="adj" fmla="val 6573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3696" y="2205000"/>
            <a:ext cx="3932237" cy="4104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8382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000"/>
            <a:ext cx="3932237" cy="1008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8000" y="-1611000"/>
            <a:ext cx="8784000" cy="10080000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2120"/>
            <a:ext cx="3932237" cy="4084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15598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69832-479F-4259-5CE6-E682FBE8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2002631"/>
            <a:ext cx="10080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55101E-01E7-81A4-6DB7-422E5AED1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4855368"/>
            <a:ext cx="10080000" cy="1234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53761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69832-479F-4259-5CE6-E682FBE8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1341000"/>
            <a:ext cx="10080000" cy="1642369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55458971-03AD-63D3-F1F5-F7B7774D9B3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3429001"/>
            <a:ext cx="12192000" cy="3429000"/>
          </a:xfrm>
          <a:prstGeom prst="roundRect">
            <a:avLst>
              <a:gd name="adj" fmla="val 0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684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95183-DD73-8319-33ED-582B84F3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ABC6BF-5F69-B437-2636-AD56024B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8477"/>
            <a:ext cx="10515600" cy="366052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99456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tellysbilde">
    <p:bg>
      <p:bgPr>
        <a:solidFill>
          <a:srgbClr val="F7E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A52CC-F919-08CB-505D-9F182ABA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0339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rgbClr val="8A6B26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8833F7-B900-6B1F-9E26-1A83C6BB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00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A6B2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982FBCC-BB1E-239A-5A50-30715310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1686" y="792126"/>
            <a:ext cx="1588628" cy="13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3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9984FD-4571-582A-33B1-CAFED81E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661634-65E9-D43C-06A8-7CC58A7CF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94563"/>
            <a:ext cx="5181600" cy="36262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76A49A-E857-C331-B2F5-BFECC39EB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94563"/>
            <a:ext cx="5181600" cy="3626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46647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A4E4D5-41EE-96A4-6413-BB8E2886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3502"/>
            <a:ext cx="10515600" cy="129608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B499B8-CD24-9932-72CE-85E5F0636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4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8FF30A3-15AE-6223-3A59-4791E505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12977"/>
            <a:ext cx="5157787" cy="2896024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26EA28-0399-D810-17A0-68071A873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890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C9BB3F5-843A-6734-852B-CE528FAEA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6874"/>
            <a:ext cx="5183188" cy="288343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56480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0CC927-1B96-7A7C-E429-34BCF721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000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3188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523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FFA72D-9649-3B2A-1681-1F8908D4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292"/>
            <a:ext cx="3932237" cy="99681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261406-904C-226A-A003-9F9FEB69E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6292"/>
            <a:ext cx="6172200" cy="50027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8ADEAFB-808C-4A7F-9339-876C6E6DB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3104"/>
            <a:ext cx="3932237" cy="4005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90203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9880"/>
            <a:ext cx="3932237" cy="1008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289880"/>
            <a:ext cx="7172787" cy="6102069"/>
          </a:xfrm>
          <a:prstGeom prst="roundRect">
            <a:avLst>
              <a:gd name="adj" fmla="val 6573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8814"/>
            <a:ext cx="3932237" cy="4084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87412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696" y="1257125"/>
            <a:ext cx="3932237" cy="94787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465258" y="1257300"/>
            <a:ext cx="7172787" cy="6102069"/>
          </a:xfrm>
          <a:prstGeom prst="roundRect">
            <a:avLst>
              <a:gd name="adj" fmla="val 6573"/>
            </a:avLst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3696" y="2205000"/>
            <a:ext cx="3932237" cy="4104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82643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B6CC2C-13A5-2303-69C7-5794B6B8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41000"/>
            <a:ext cx="3932237" cy="1008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B5C4BB-C8DE-0881-2C61-38469217F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8000" y="-1611000"/>
            <a:ext cx="8784000" cy="10080000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908643-24B3-4210-D2AB-BFCBB781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2120"/>
            <a:ext cx="3932237" cy="4084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9737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solidFill>
          <a:srgbClr val="792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A52CC-F919-08CB-505D-9F182ABA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0339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rgbClr val="F6C3C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8833F7-B900-6B1F-9E26-1A83C6BB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00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6C3C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982FBCC-BB1E-239A-5A50-30715310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1686" y="792126"/>
            <a:ext cx="1588628" cy="13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7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A52CC-F919-08CB-505D-9F182ABA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0339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rgbClr val="F6C3C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8833F7-B900-6B1F-9E26-1A83C6BB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00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6C3C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982FBCC-BB1E-239A-5A50-30715310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1686" y="792126"/>
            <a:ext cx="1588627" cy="13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36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tellysbilde">
    <p:bg>
      <p:bgPr>
        <a:solidFill>
          <a:srgbClr val="F6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A52CC-F919-08CB-505D-9F182ABA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0339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rgbClr val="79242F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8833F7-B900-6B1F-9E26-1A83C6BB0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00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924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982FBCC-BB1E-239A-5A50-30715310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1686" y="792126"/>
            <a:ext cx="1588628" cy="13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533D7DD-F9B0-75D7-23B0-4FB9E9D1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765794"/>
            <a:ext cx="100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89C792-4DA4-5E0B-146E-EB723DE5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2276474"/>
            <a:ext cx="10080000" cy="381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6073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7" r:id="rId2"/>
    <p:sldLayoutId id="2147483694" r:id="rId3"/>
    <p:sldLayoutId id="2147483684" r:id="rId4"/>
    <p:sldLayoutId id="2147483688" r:id="rId5"/>
    <p:sldLayoutId id="2147483693" r:id="rId6"/>
    <p:sldLayoutId id="2147483685" r:id="rId7"/>
    <p:sldLayoutId id="2147483689" r:id="rId8"/>
    <p:sldLayoutId id="2147483692" r:id="rId9"/>
    <p:sldLayoutId id="2147483686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533D7DD-F9B0-75D7-23B0-4FB9E9D1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765794"/>
            <a:ext cx="100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89C792-4DA4-5E0B-146E-EB723DE5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2276474"/>
            <a:ext cx="10080000" cy="381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5076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BD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533D7DD-F9B0-75D7-23B0-4FB9E9D1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765794"/>
            <a:ext cx="100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89C792-4DA4-5E0B-146E-EB723DE5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2276474"/>
            <a:ext cx="10080000" cy="381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1E50744-462B-137A-30AF-6617D2EE48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88" y="231496"/>
            <a:ext cx="716223" cy="5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F3A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E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533D7DD-F9B0-75D7-23B0-4FB9E9D1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765794"/>
            <a:ext cx="100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89C792-4DA4-5E0B-146E-EB723DE5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2276474"/>
            <a:ext cx="10080000" cy="381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1E50744-462B-137A-30AF-6617D2EE48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88" y="231496"/>
            <a:ext cx="716222" cy="5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8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A6B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533D7DD-F9B0-75D7-23B0-4FB9E9D1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765794"/>
            <a:ext cx="100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89C792-4DA4-5E0B-146E-EB723DE5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2276474"/>
            <a:ext cx="10080000" cy="381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1E50744-462B-137A-30AF-6617D2EE48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88" y="231496"/>
            <a:ext cx="716222" cy="5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2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924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533D7DD-F9B0-75D7-23B0-4FB9E9D1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765794"/>
            <a:ext cx="100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89C792-4DA4-5E0B-146E-EB723DE5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2276474"/>
            <a:ext cx="10080000" cy="381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1E50744-462B-137A-30AF-6617D2EE48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88" y="231496"/>
            <a:ext cx="716221" cy="5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4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2.xml"/><Relationship Id="rId1" Type="http://schemas.openxmlformats.org/officeDocument/2006/relationships/video" Target="https://www.youtube.com/embed/VzE2ODoEtog?feature=oembed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2.xml"/><Relationship Id="rId1" Type="http://schemas.openxmlformats.org/officeDocument/2006/relationships/video" Target="https://www.youtube.com/embed/r_3wDazLXYY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DA7996-4B5E-3A42-8576-03447E2DB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1000"/>
            <a:ext cx="9144000" cy="1808939"/>
          </a:xfrm>
        </p:spPr>
        <p:txBody>
          <a:bodyPr>
            <a:normAutofit fontScale="90000"/>
          </a:bodyPr>
          <a:lstStyle/>
          <a:p>
            <a:r>
              <a:rPr lang="nb-NO" dirty="0"/>
              <a:t>Intro til undervisningsopplegget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F69342C-71ED-3BDF-671B-D9DB1108B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331" y="4581000"/>
            <a:ext cx="9144000" cy="1008000"/>
          </a:xfrm>
        </p:spPr>
        <p:txBody>
          <a:bodyPr/>
          <a:lstStyle/>
          <a:p>
            <a:r>
              <a:rPr lang="nb-NO" dirty="0"/>
              <a:t>Lenger ut i denne </a:t>
            </a:r>
            <a:r>
              <a:rPr lang="nb-NO" dirty="0" err="1"/>
              <a:t>Powerpointen</a:t>
            </a:r>
            <a:r>
              <a:rPr lang="nb-NO" dirty="0"/>
              <a:t> finner du forslag til manus du kan bruke i timen og lenker til filmressurser.</a:t>
            </a:r>
          </a:p>
        </p:txBody>
      </p:sp>
    </p:spTree>
    <p:extLst>
      <p:ext uri="{BB962C8B-B14F-4D97-AF65-F5344CB8AC3E}">
        <p14:creationId xmlns:p14="http://schemas.microsoft.com/office/powerpoint/2010/main" val="317495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3BBA86-FF15-BBE4-413B-E2AFAB873E19}"/>
              </a:ext>
            </a:extLst>
          </p:cNvPr>
          <p:cNvSpPr txBox="1">
            <a:spLocks/>
          </p:cNvSpPr>
          <p:nvPr/>
        </p:nvSpPr>
        <p:spPr>
          <a:xfrm>
            <a:off x="696000" y="1917000"/>
            <a:ext cx="10368212" cy="3723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9242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«Alle veier fører til Rom!»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Hvilken vei passer for akkurat </a:t>
            </a:r>
            <a:r>
              <a:rPr lang="nb-NO" sz="8000" dirty="0"/>
              <a:t>DEG?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54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B718BE-D754-072D-80EF-EE5249C2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Matforedling og tilleggsnæring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CA3EB47-43C6-B1CF-72FC-FFCB17AA4B51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1600" b="1" dirty="0">
                <a:ea typeface="+mn-lt"/>
                <a:cs typeface="Calibri"/>
              </a:rPr>
              <a:t>Til læreren:</a:t>
            </a:r>
          </a:p>
          <a:p>
            <a:pPr marL="0" indent="0">
              <a:buNone/>
            </a:pPr>
            <a:r>
              <a:rPr lang="nb-NO" sz="1600" dirty="0">
                <a:ea typeface="+mn-lt"/>
                <a:cs typeface="Calibri"/>
              </a:rPr>
              <a:t>Å forstå menneske, miljø og økonomi i sammenheng er en forutsetning for bærekraftig utvikling. Dette gjelder også ressursforvaltning generelt, og landbruk, skogdrift, husdyrhold og matproduksjon spesielt. </a:t>
            </a:r>
          </a:p>
          <a:p>
            <a:pPr marL="0" indent="0">
              <a:buNone/>
            </a:pPr>
            <a:r>
              <a:rPr lang="nb-NO" sz="1600" dirty="0">
                <a:ea typeface="+mn-lt"/>
                <a:cs typeface="Calibri"/>
              </a:rPr>
              <a:t>ROT skal hjelpe elevene på ungdomstrinnet til å se ulike aspekter ved grønn næring i breddekontekst gjennom tiltak for bærekraft, miljø og natur, men også i lys av et økende behov for mat og matproduksjon.</a:t>
            </a:r>
            <a:endParaRPr lang="nb-NO" sz="1600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28E5F3F-2A2C-1559-4EB4-C9EF3CEA855B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2594563"/>
            <a:ext cx="5181600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1600" b="1" dirty="0"/>
              <a:t>Kompetansemål: </a:t>
            </a:r>
            <a:br>
              <a:rPr lang="nb-NO" sz="1600" b="1" dirty="0"/>
            </a:br>
            <a:r>
              <a:rPr lang="nb-NO" sz="1600" b="1" dirty="0"/>
              <a:t>Egne styrker og egenskaper</a:t>
            </a:r>
            <a:br>
              <a:rPr lang="nb-NO" sz="1600" dirty="0">
                <a:solidFill>
                  <a:srgbClr val="000000"/>
                </a:solidFill>
                <a:cs typeface="Calibri"/>
              </a:rPr>
            </a:br>
            <a:br>
              <a:rPr lang="nb-NO" sz="1600" dirty="0">
                <a:ea typeface="+mn-lt"/>
                <a:cs typeface="Calibri"/>
              </a:rPr>
            </a:br>
            <a:r>
              <a:rPr lang="nb-NO" sz="1600" dirty="0">
                <a:solidFill>
                  <a:srgbClr val="000000"/>
                </a:solidFill>
                <a:ea typeface="+mn-lt"/>
                <a:cs typeface="Calibri"/>
              </a:rPr>
              <a:t>Elevene får trening i å ta utgangspunkt i egne interesser og styrker når de skal velge hvilket fagområde de skal forflytte seg til. </a:t>
            </a:r>
          </a:p>
          <a:p>
            <a:pPr marL="0" indent="0">
              <a:buNone/>
            </a:pPr>
            <a:r>
              <a:rPr lang="nb-NO" sz="1600" dirty="0">
                <a:solidFill>
                  <a:srgbClr val="000000"/>
                </a:solidFill>
                <a:ea typeface="+mn-lt"/>
                <a:cs typeface="Calibri"/>
              </a:rPr>
              <a:t>De får trening i å reflektere over hvorfor de tok dette valget når de skal beskrive hvilke egenskaper de tror er viktige innen det fagområdet de valgte. 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59014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2303FB-E941-DD7E-129F-A9D03EEF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00" y="909000"/>
            <a:ext cx="6912212" cy="1008000"/>
          </a:xfrm>
        </p:spPr>
        <p:txBody>
          <a:bodyPr>
            <a:normAutofit fontScale="90000"/>
          </a:bodyPr>
          <a:lstStyle/>
          <a:p>
            <a:r>
              <a:rPr lang="nb-NO" dirty="0"/>
              <a:t>Timens innhold og organisering:</a:t>
            </a:r>
            <a:br>
              <a:rPr lang="nb-NO" dirty="0"/>
            </a:br>
            <a:endParaRPr lang="nb-NO" dirty="0"/>
          </a:p>
        </p:txBody>
      </p:sp>
      <p:pic>
        <p:nvPicPr>
          <p:cNvPr id="8" name="Plassholder for bilde 7" descr="Et bilde som inneholder klær, person, Menneskeansikt, smil&#10;&#10;Automatisk generert beskrivelse">
            <a:extLst>
              <a:ext uri="{FF2B5EF4-FFF2-40B4-BE49-F238E27FC236}">
                <a16:creationId xmlns:a16="http://schemas.microsoft.com/office/drawing/2014/main" id="{0D6FFC46-805C-6FC3-F9D2-91BB6EB1E0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32095"/>
          <a:stretch>
            <a:fillRect/>
          </a:stretch>
        </p:blipFill>
        <p:spPr>
          <a:xfrm>
            <a:off x="9048000" y="1231819"/>
            <a:ext cx="2951812" cy="5493910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1D1EC44-902D-8B7F-443B-E7A391E88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894" y="1701000"/>
            <a:ext cx="7560212" cy="4824000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nb-NO" b="1" dirty="0"/>
              <a:t>Timen starter med en introduksjon til temaet fra lærer. </a:t>
            </a:r>
            <a:br>
              <a:rPr lang="nb-NO" b="1" dirty="0"/>
            </a:br>
            <a:r>
              <a:rPr lang="nb-NO" dirty="0"/>
              <a:t>Se manus og filmer. Tidsbruk ca. 15 min.</a:t>
            </a:r>
          </a:p>
          <a:p>
            <a:pPr marL="342900" indent="-342900">
              <a:buAutoNum type="arabicPeriod"/>
            </a:pPr>
            <a:r>
              <a:rPr lang="nb-NO" b="1" dirty="0"/>
              <a:t> Elevene fordeler seg fysisk i grupper </a:t>
            </a:r>
            <a:r>
              <a:rPr lang="nb-NO" dirty="0"/>
              <a:t>etter følgende interesser:</a:t>
            </a:r>
            <a:br>
              <a:rPr lang="nb-NO" dirty="0"/>
            </a:br>
            <a:r>
              <a:rPr lang="nb-NO" dirty="0"/>
              <a:t> 	- Matforedling og matlaging</a:t>
            </a:r>
            <a:br>
              <a:rPr lang="nb-NO" dirty="0"/>
            </a:br>
            <a:r>
              <a:rPr lang="nb-NO" dirty="0"/>
              <a:t>	- Vitenskap og teknologi	</a:t>
            </a:r>
            <a:br>
              <a:rPr lang="nb-NO" dirty="0"/>
            </a:br>
            <a:r>
              <a:rPr lang="nb-NO" dirty="0"/>
              <a:t>	- Helse og oppvekst</a:t>
            </a:r>
          </a:p>
          <a:p>
            <a:r>
              <a:rPr lang="nb-NO" dirty="0"/>
              <a:t>      Når elevene har valgt tema, deles de inn </a:t>
            </a:r>
            <a:r>
              <a:rPr lang="nb-NO"/>
              <a:t>i grupper på 4-5 elever.</a:t>
            </a:r>
            <a:endParaRPr lang="nb-NO" dirty="0"/>
          </a:p>
          <a:p>
            <a:pPr marL="342900" indent="-342900">
              <a:buAutoNum type="arabicPeriod"/>
            </a:pPr>
            <a:r>
              <a:rPr lang="nb-NO" b="1" dirty="0"/>
              <a:t>Refleksjonsoppgaver  gruppevis</a:t>
            </a:r>
            <a:r>
              <a:rPr lang="nb-NO" dirty="0"/>
              <a:t>. Hver gruppe velger en ordstyrer og en referent. Tidsbruk ca. 15 min.</a:t>
            </a:r>
          </a:p>
          <a:p>
            <a:r>
              <a:rPr lang="nb-NO" dirty="0"/>
              <a:t>Elevene svarer på følgende spørsmål:</a:t>
            </a:r>
          </a:p>
          <a:p>
            <a:r>
              <a:rPr lang="nb-NO" dirty="0"/>
              <a:t>- Hvorfor valgte du dette fagområdet?</a:t>
            </a:r>
          </a:p>
          <a:p>
            <a:r>
              <a:rPr lang="nb-NO" dirty="0"/>
              <a:t>- Hvilke egenskaper mener du er viktig når man skal jobbe innen dette fagområdet?</a:t>
            </a:r>
          </a:p>
          <a:p>
            <a:r>
              <a:rPr lang="nb-NO" b="1" dirty="0"/>
              <a:t>4.   Oppsummering og diskusjon i plenum. </a:t>
            </a:r>
            <a:r>
              <a:rPr lang="nb-NO" dirty="0"/>
              <a:t>Tidsbruk ca. 15 min.</a:t>
            </a:r>
          </a:p>
          <a:p>
            <a:br>
              <a:rPr lang="nb-NO" dirty="0"/>
            </a:br>
            <a:r>
              <a:rPr lang="nb-NO" b="1" dirty="0"/>
              <a:t>Huskeliste:</a:t>
            </a:r>
            <a:br>
              <a:rPr lang="nb-NO" dirty="0"/>
            </a:br>
            <a:r>
              <a:rPr lang="nb-NO" dirty="0"/>
              <a:t>- Sjekk at du har internettoppkobling slik at filmer kan vises.</a:t>
            </a:r>
            <a:br>
              <a:rPr lang="nb-NO" dirty="0"/>
            </a:br>
            <a:r>
              <a:rPr lang="nb-NO" dirty="0"/>
              <a:t>- Kopier opp skjema til gruppene hvis de skal skrive på papir.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781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164405-B82F-B477-8C01-1179E5A5A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Matforedling og tilleggsnæring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BD12749-DA9A-CCC3-B2FA-01F2519D48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Elevopplegg for faget Utdanningsvalg</a:t>
            </a:r>
          </a:p>
        </p:txBody>
      </p:sp>
    </p:spTree>
    <p:extLst>
      <p:ext uri="{BB962C8B-B14F-4D97-AF65-F5344CB8AC3E}">
        <p14:creationId xmlns:p14="http://schemas.microsoft.com/office/powerpoint/2010/main" val="128146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på Internett 3" title="Trøndelag - Home of Nordic Flavours">
            <a:hlinkClick r:id="" action="ppaction://media"/>
            <a:extLst>
              <a:ext uri="{FF2B5EF4-FFF2-40B4-BE49-F238E27FC236}">
                <a16:creationId xmlns:a16="http://schemas.microsoft.com/office/drawing/2014/main" id="{45C95179-852D-631C-AF06-B29C1130D1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32000" y="765000"/>
            <a:ext cx="9792000" cy="55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0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BB490C7-10C9-CAD3-380C-E4DB041CD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243" y="1891472"/>
            <a:ext cx="8172757" cy="4966528"/>
          </a:xfrm>
        </p:spPr>
        <p:txBody>
          <a:bodyPr>
            <a:normAutofit/>
          </a:bodyPr>
          <a:lstStyle/>
          <a:p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4538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Landbruk </a:t>
            </a:r>
            <a:r>
              <a:rPr lang="nb-NO" sz="2400" dirty="0"/>
              <a:t>er en fellesbetegnelse for de næringsgrener som har jorden som produksjonsgrunnlag.</a:t>
            </a:r>
          </a:p>
          <a:p>
            <a:r>
              <a:rPr lang="nb-NO" sz="2400" dirty="0"/>
              <a:t>Landbruk omfatter jordbruk, skogbruk, hagebruk og gartneri. Her foregår råvareproduksjonen.</a:t>
            </a:r>
          </a:p>
          <a:p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004538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+ </a:t>
            </a:r>
            <a:endParaRPr lang="nb-NO" sz="4000" b="1" dirty="0"/>
          </a:p>
          <a:p>
            <a:r>
              <a:rPr lang="nb-NO" sz="2400" dirty="0"/>
              <a:t>en mengde aktører som enten er støttefunksjon til landbruket eller </a:t>
            </a:r>
            <a:r>
              <a:rPr lang="nb-NO" sz="2400"/>
              <a:t>er brukere </a:t>
            </a:r>
            <a:r>
              <a:rPr lang="nb-NO" sz="2400" dirty="0"/>
              <a:t>av landbrukets produkter og tjenester</a:t>
            </a:r>
            <a:r>
              <a:rPr lang="nb-NO" sz="2000" dirty="0"/>
              <a:t>.</a:t>
            </a:r>
            <a:br>
              <a:rPr lang="nb-NO" sz="2400" dirty="0"/>
            </a:br>
            <a:endParaRPr lang="nb-NO" sz="2400" dirty="0"/>
          </a:p>
          <a:p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4538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= Grønn næring</a:t>
            </a:r>
            <a:endParaRPr lang="nb-NO" sz="32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CE89B558-F9FB-216C-D331-8CD6B4D81D56}"/>
              </a:ext>
            </a:extLst>
          </p:cNvPr>
          <p:cNvSpPr txBox="1">
            <a:spLocks/>
          </p:cNvSpPr>
          <p:nvPr/>
        </p:nvSpPr>
        <p:spPr>
          <a:xfrm>
            <a:off x="803243" y="10760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dirty="0"/>
              <a:t>Hva er «Grønn næring»?</a:t>
            </a:r>
          </a:p>
        </p:txBody>
      </p:sp>
      <p:pic>
        <p:nvPicPr>
          <p:cNvPr id="15" name="Bilde 14" descr="Et bilde som inneholder Grafikk, symbol, clip art, Font&#10;&#10;Automatisk generert beskrivelse">
            <a:extLst>
              <a:ext uri="{FF2B5EF4-FFF2-40B4-BE49-F238E27FC236}">
                <a16:creationId xmlns:a16="http://schemas.microsoft.com/office/drawing/2014/main" id="{FE085193-5603-30CC-9D10-6DB5ACB24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580" y="837000"/>
            <a:ext cx="1286354" cy="1270472"/>
          </a:xfrm>
          <a:prstGeom prst="rect">
            <a:avLst/>
          </a:prstGeom>
        </p:spPr>
      </p:pic>
      <p:pic>
        <p:nvPicPr>
          <p:cNvPr id="17" name="Bilde 16" descr="Et bilde som inneholder sirkel, Font, Grafikk, logo&#10;&#10;Automatisk generert beskrivelse">
            <a:extLst>
              <a:ext uri="{FF2B5EF4-FFF2-40B4-BE49-F238E27FC236}">
                <a16:creationId xmlns:a16="http://schemas.microsoft.com/office/drawing/2014/main" id="{F1A36708-1130-210D-07D3-CC1C5E8E8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0000" y="5229377"/>
            <a:ext cx="1284863" cy="1269000"/>
          </a:xfrm>
          <a:prstGeom prst="rect">
            <a:avLst/>
          </a:prstGeom>
        </p:spPr>
      </p:pic>
      <p:pic>
        <p:nvPicPr>
          <p:cNvPr id="19" name="Bilde 18" descr="Et bilde som inneholder sirkel, Grafikk, symbol, Font&#10;&#10;Automatisk generert beskrivelse">
            <a:extLst>
              <a:ext uri="{FF2B5EF4-FFF2-40B4-BE49-F238E27FC236}">
                <a16:creationId xmlns:a16="http://schemas.microsoft.com/office/drawing/2014/main" id="{7B7EA953-B36B-662F-B1E9-8D4648844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84" y="2026214"/>
            <a:ext cx="2475392" cy="2444832"/>
          </a:xfrm>
          <a:prstGeom prst="rect">
            <a:avLst/>
          </a:prstGeom>
        </p:spPr>
      </p:pic>
      <p:pic>
        <p:nvPicPr>
          <p:cNvPr id="21" name="Bilde 20" descr="Et bilde som inneholder Font, sirkel, symbol, Grafikk&#10;&#10;Automatisk generert beskrivelse">
            <a:extLst>
              <a:ext uri="{FF2B5EF4-FFF2-40B4-BE49-F238E27FC236}">
                <a16:creationId xmlns:a16="http://schemas.microsoft.com/office/drawing/2014/main" id="{7694BA5D-949F-5989-6A23-2EFBCE0440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714" y="5445000"/>
            <a:ext cx="1286354" cy="1270473"/>
          </a:xfrm>
          <a:prstGeom prst="rect">
            <a:avLst/>
          </a:prstGeom>
        </p:spPr>
      </p:pic>
      <p:pic>
        <p:nvPicPr>
          <p:cNvPr id="23" name="Bilde 22" descr="Et bilde som inneholder Grafikk, Font, sirkel, symbol&#10;&#10;Automatisk generert beskrivelse">
            <a:extLst>
              <a:ext uri="{FF2B5EF4-FFF2-40B4-BE49-F238E27FC236}">
                <a16:creationId xmlns:a16="http://schemas.microsoft.com/office/drawing/2014/main" id="{8E3B5B27-5663-497F-C51D-835239879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87" y="3656366"/>
            <a:ext cx="1286354" cy="1270473"/>
          </a:xfrm>
          <a:prstGeom prst="rect">
            <a:avLst/>
          </a:prstGeom>
        </p:spPr>
      </p:pic>
      <p:pic>
        <p:nvPicPr>
          <p:cNvPr id="25" name="Bilde 24" descr="Et bilde som inneholder sirkel, Grafikk, Font, symbol&#10;&#10;Automatisk generert beskrivelse">
            <a:extLst>
              <a:ext uri="{FF2B5EF4-FFF2-40B4-BE49-F238E27FC236}">
                <a16:creationId xmlns:a16="http://schemas.microsoft.com/office/drawing/2014/main" id="{BCD4B42D-47D7-4603-3FBD-3353C1BBF4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531" y="440764"/>
            <a:ext cx="1286354" cy="12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6" title="Matforedling og tilleggsnæring">
            <a:hlinkClick r:id="" action="ppaction://media"/>
            <a:extLst>
              <a:ext uri="{FF2B5EF4-FFF2-40B4-BE49-F238E27FC236}">
                <a16:creationId xmlns:a16="http://schemas.microsoft.com/office/drawing/2014/main" id="{04BF54D1-C156-063A-4CA4-C7C14E48D6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8000" y="909000"/>
            <a:ext cx="9864000" cy="557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229148-2428-89B8-3D07-9FA07A51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1044958"/>
            <a:ext cx="10368212" cy="1008000"/>
          </a:xfrm>
        </p:spPr>
        <p:txBody>
          <a:bodyPr/>
          <a:lstStyle/>
          <a:p>
            <a:r>
              <a:rPr lang="nb-NO" dirty="0"/>
              <a:t>Matforedling og matlaging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C8F35B-A979-1127-58B3-50518C411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6" y="1680592"/>
            <a:ext cx="8352214" cy="1127532"/>
          </a:xfrm>
        </p:spPr>
        <p:txBody>
          <a:bodyPr>
            <a:normAutofit/>
          </a:bodyPr>
          <a:lstStyle/>
          <a:p>
            <a:r>
              <a:rPr lang="nb-NO" sz="1600" dirty="0"/>
              <a:t>Kokk – Baker – Konditor – Mattekniker – Servitør – Hovmester – Pølsemaker – Slakter – Ferskvarehandler – Kjøkkensjef – Yster – Ernæringskokk – Vinsommellier – Barista - Matvareproduksjonsarbeider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F7AFE8E-A124-9FF6-A624-8456D38EC465}"/>
              </a:ext>
            </a:extLst>
          </p:cNvPr>
          <p:cNvSpPr txBox="1">
            <a:spLocks/>
          </p:cNvSpPr>
          <p:nvPr/>
        </p:nvSpPr>
        <p:spPr>
          <a:xfrm>
            <a:off x="834072" y="4673408"/>
            <a:ext cx="10373926" cy="100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924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Helse og oppvekst (Tilleggsnæring)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F58C79BC-2AE3-2B44-51DB-B67C89C106EC}"/>
              </a:ext>
            </a:extLst>
          </p:cNvPr>
          <p:cNvSpPr txBox="1">
            <a:spLocks/>
          </p:cNvSpPr>
          <p:nvPr/>
        </p:nvSpPr>
        <p:spPr>
          <a:xfrm>
            <a:off x="834072" y="5304581"/>
            <a:ext cx="9437928" cy="12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Sykepleier – Barne- og ungdomsarbeider – Vernepleier – Miljøterapeut – Lærer – Gårdbruker – Aktivitetskoordinator – Fysioterapeut – Ergoterapeut – Friluftsleder – Psykolog – Arbeidsterapeut – Sosialarbeider -  </a:t>
            </a:r>
          </a:p>
        </p:txBody>
      </p:sp>
      <p:pic>
        <p:nvPicPr>
          <p:cNvPr id="9" name="Bilde 8" descr="Et bilde som inneholder sirkel, Grafikk, symbol, Font&#10;&#10;Automatisk generert beskrivelse">
            <a:extLst>
              <a:ext uri="{FF2B5EF4-FFF2-40B4-BE49-F238E27FC236}">
                <a16:creationId xmlns:a16="http://schemas.microsoft.com/office/drawing/2014/main" id="{483115C9-BFE1-04C0-FBF6-95D2C7EBC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89" y="90994"/>
            <a:ext cx="2526793" cy="2495598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F7D3FC9-1E21-BED4-E8B7-7AB55B9C61CF}"/>
              </a:ext>
            </a:extLst>
          </p:cNvPr>
          <p:cNvSpPr txBox="1">
            <a:spLocks/>
          </p:cNvSpPr>
          <p:nvPr/>
        </p:nvSpPr>
        <p:spPr>
          <a:xfrm>
            <a:off x="834072" y="2808124"/>
            <a:ext cx="10368212" cy="6764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924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Matvitenskap og matteknologi</a:t>
            </a:r>
          </a:p>
        </p:txBody>
      </p:sp>
      <p:sp>
        <p:nvSpPr>
          <p:cNvPr id="11" name="Plassholder for tekst 3">
            <a:extLst>
              <a:ext uri="{FF2B5EF4-FFF2-40B4-BE49-F238E27FC236}">
                <a16:creationId xmlns:a16="http://schemas.microsoft.com/office/drawing/2014/main" id="{8E37AAD0-B1F1-16F1-7041-0AB12AB52868}"/>
              </a:ext>
            </a:extLst>
          </p:cNvPr>
          <p:cNvSpPr txBox="1">
            <a:spLocks/>
          </p:cNvSpPr>
          <p:nvPr/>
        </p:nvSpPr>
        <p:spPr>
          <a:xfrm>
            <a:off x="834072" y="3376845"/>
            <a:ext cx="9858286" cy="124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Kvalitetssikringsansvarlig – Produktutvikler - Lab- og utviklingssjef - Produkt- og prosessutvikler – Laboratoriesjef - Laboratorieingeniør – Næringsmiddelinspektør - Hygieneansvarlig - HMS-ansvarlig - Produktansvarlig –Kategoriansvarlig - Salgssjef - Salgskonsulent - Ernæringsfysiolog</a:t>
            </a:r>
          </a:p>
        </p:txBody>
      </p:sp>
    </p:spTree>
    <p:extLst>
      <p:ext uri="{BB962C8B-B14F-4D97-AF65-F5344CB8AC3E}">
        <p14:creationId xmlns:p14="http://schemas.microsoft.com/office/powerpoint/2010/main" val="34884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570B452E-4595-F415-3EA8-0C6EB7792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349724"/>
              </p:ext>
            </p:extLst>
          </p:nvPr>
        </p:nvGraphicFramePr>
        <p:xfrm>
          <a:off x="1564000" y="909000"/>
          <a:ext cx="9064000" cy="56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000">
                  <a:extLst>
                    <a:ext uri="{9D8B030D-6E8A-4147-A177-3AD203B41FA5}">
                      <a16:colId xmlns:a16="http://schemas.microsoft.com/office/drawing/2014/main" val="1113832292"/>
                    </a:ext>
                  </a:extLst>
                </a:gridCol>
              </a:tblGrid>
              <a:tr h="1954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Matforedling og tilleggsnæring</a:t>
                      </a:r>
                      <a:endParaRPr lang="nb-NO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Ordstyrer: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Sekretær: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270358"/>
                  </a:ext>
                </a:extLst>
              </a:tr>
              <a:tr h="124284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800" b="0" i="0" u="none" strike="noStrike" noProof="0" dirty="0">
                          <a:effectLst/>
                          <a:latin typeface="Calibri"/>
                        </a:rPr>
                        <a:t>- Hvorfor valgte du dette fagområdet?</a:t>
                      </a:r>
                      <a:endParaRPr lang="en-US" sz="1800" b="0" i="0" u="none" strike="noStrike" noProof="0" dirty="0">
                        <a:effectLst/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lang="nb-NO" sz="1800" b="0" i="0" u="none" strike="noStrike" noProof="0" dirty="0">
                        <a:effectLst/>
                        <a:latin typeface="Calibri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710441"/>
                  </a:ext>
                </a:extLst>
              </a:tr>
              <a:tr h="806377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pPr lvl="0">
                        <a:buNone/>
                      </a:pP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55451"/>
                  </a:ext>
                </a:extLst>
              </a:tr>
              <a:tr h="806377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pPr lvl="0">
                        <a:buNone/>
                      </a:pPr>
                      <a:r>
                        <a:rPr lang="nb-NO" sz="1800" b="0" i="0" u="none" strike="noStrike" noProof="0" dirty="0">
                          <a:latin typeface="Calibri"/>
                        </a:rPr>
                        <a:t>- Hvilke egenskaper mener du er viktig når man skal jobbe innen dette fagområdet?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688406"/>
                  </a:ext>
                </a:extLst>
              </a:tr>
              <a:tr h="806377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pPr lvl="0">
                        <a:buNone/>
                      </a:pP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3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586862"/>
      </p:ext>
    </p:extLst>
  </p:cSld>
  <p:clrMapOvr>
    <a:masterClrMapping/>
  </p:clrMapOvr>
</p:sld>
</file>

<file path=ppt/theme/theme1.xml><?xml version="1.0" encoding="utf-8"?>
<a:theme xmlns:a="http://schemas.openxmlformats.org/drawingml/2006/main" name="1_ROT">
  <a:themeElements>
    <a:clrScheme name="ROT">
      <a:dk1>
        <a:sysClr val="windowText" lastClr="000000"/>
      </a:dk1>
      <a:lt1>
        <a:sysClr val="window" lastClr="FFFFFF"/>
      </a:lt1>
      <a:dk2>
        <a:srgbClr val="004538"/>
      </a:dk2>
      <a:lt2>
        <a:srgbClr val="B6DCD3"/>
      </a:lt2>
      <a:accent1>
        <a:srgbClr val="0DB795"/>
      </a:accent1>
      <a:accent2>
        <a:srgbClr val="FFC72A"/>
      </a:accent2>
      <a:accent3>
        <a:srgbClr val="E63F52"/>
      </a:accent3>
      <a:accent4>
        <a:srgbClr val="5F6EB3"/>
      </a:accent4>
      <a:accent5>
        <a:srgbClr val="FFFFFF"/>
      </a:accent5>
      <a:accent6>
        <a:srgbClr val="FFFFFF"/>
      </a:accent6>
      <a:hlink>
        <a:srgbClr val="5F6EB3"/>
      </a:hlink>
      <a:folHlink>
        <a:srgbClr val="E63F52"/>
      </a:folHlink>
    </a:clrScheme>
    <a:fontScheme name="ROT teks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ROT">
  <a:themeElements>
    <a:clrScheme name="ROT">
      <a:dk1>
        <a:sysClr val="windowText" lastClr="000000"/>
      </a:dk1>
      <a:lt1>
        <a:sysClr val="window" lastClr="FFFFFF"/>
      </a:lt1>
      <a:dk2>
        <a:srgbClr val="004538"/>
      </a:dk2>
      <a:lt2>
        <a:srgbClr val="B6DCD3"/>
      </a:lt2>
      <a:accent1>
        <a:srgbClr val="0DB795"/>
      </a:accent1>
      <a:accent2>
        <a:srgbClr val="FFC72A"/>
      </a:accent2>
      <a:accent3>
        <a:srgbClr val="E63F52"/>
      </a:accent3>
      <a:accent4>
        <a:srgbClr val="5F6EB3"/>
      </a:accent4>
      <a:accent5>
        <a:srgbClr val="FFFFFF"/>
      </a:accent5>
      <a:accent6>
        <a:srgbClr val="FFFFFF"/>
      </a:accent6>
      <a:hlink>
        <a:srgbClr val="5F6EB3"/>
      </a:hlink>
      <a:folHlink>
        <a:srgbClr val="E63F52"/>
      </a:folHlink>
    </a:clrScheme>
    <a:fontScheme name="ROT teks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ROT">
  <a:themeElements>
    <a:clrScheme name="ROT">
      <a:dk1>
        <a:sysClr val="windowText" lastClr="000000"/>
      </a:dk1>
      <a:lt1>
        <a:sysClr val="window" lastClr="FFFFFF"/>
      </a:lt1>
      <a:dk2>
        <a:srgbClr val="004538"/>
      </a:dk2>
      <a:lt2>
        <a:srgbClr val="B6DCD3"/>
      </a:lt2>
      <a:accent1>
        <a:srgbClr val="0DB795"/>
      </a:accent1>
      <a:accent2>
        <a:srgbClr val="FFC72A"/>
      </a:accent2>
      <a:accent3>
        <a:srgbClr val="E63F52"/>
      </a:accent3>
      <a:accent4>
        <a:srgbClr val="5F6EB3"/>
      </a:accent4>
      <a:accent5>
        <a:srgbClr val="FFFFFF"/>
      </a:accent5>
      <a:accent6>
        <a:srgbClr val="FFFFFF"/>
      </a:accent6>
      <a:hlink>
        <a:srgbClr val="5F6EB3"/>
      </a:hlink>
      <a:folHlink>
        <a:srgbClr val="E63F52"/>
      </a:folHlink>
    </a:clrScheme>
    <a:fontScheme name="ROT teks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ROT">
  <a:themeElements>
    <a:clrScheme name="ROT">
      <a:dk1>
        <a:sysClr val="windowText" lastClr="000000"/>
      </a:dk1>
      <a:lt1>
        <a:sysClr val="window" lastClr="FFFFFF"/>
      </a:lt1>
      <a:dk2>
        <a:srgbClr val="004538"/>
      </a:dk2>
      <a:lt2>
        <a:srgbClr val="B6DCD3"/>
      </a:lt2>
      <a:accent1>
        <a:srgbClr val="0DB795"/>
      </a:accent1>
      <a:accent2>
        <a:srgbClr val="FFC72A"/>
      </a:accent2>
      <a:accent3>
        <a:srgbClr val="E63F52"/>
      </a:accent3>
      <a:accent4>
        <a:srgbClr val="5F6EB3"/>
      </a:accent4>
      <a:accent5>
        <a:srgbClr val="FFFFFF"/>
      </a:accent5>
      <a:accent6>
        <a:srgbClr val="FFFFFF"/>
      </a:accent6>
      <a:hlink>
        <a:srgbClr val="5F6EB3"/>
      </a:hlink>
      <a:folHlink>
        <a:srgbClr val="E63F52"/>
      </a:folHlink>
    </a:clrScheme>
    <a:fontScheme name="ROT teks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ROT">
  <a:themeElements>
    <a:clrScheme name="ROT">
      <a:dk1>
        <a:sysClr val="windowText" lastClr="000000"/>
      </a:dk1>
      <a:lt1>
        <a:sysClr val="window" lastClr="FFFFFF"/>
      </a:lt1>
      <a:dk2>
        <a:srgbClr val="004538"/>
      </a:dk2>
      <a:lt2>
        <a:srgbClr val="B6DCD3"/>
      </a:lt2>
      <a:accent1>
        <a:srgbClr val="0DB795"/>
      </a:accent1>
      <a:accent2>
        <a:srgbClr val="FFC72A"/>
      </a:accent2>
      <a:accent3>
        <a:srgbClr val="E63F52"/>
      </a:accent3>
      <a:accent4>
        <a:srgbClr val="5F6EB3"/>
      </a:accent4>
      <a:accent5>
        <a:srgbClr val="FFFFFF"/>
      </a:accent5>
      <a:accent6>
        <a:srgbClr val="FFFFFF"/>
      </a:accent6>
      <a:hlink>
        <a:srgbClr val="5F6EB3"/>
      </a:hlink>
      <a:folHlink>
        <a:srgbClr val="E63F52"/>
      </a:folHlink>
    </a:clrScheme>
    <a:fontScheme name="ROT teks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ROT">
  <a:themeElements>
    <a:clrScheme name="ROT">
      <a:dk1>
        <a:sysClr val="windowText" lastClr="000000"/>
      </a:dk1>
      <a:lt1>
        <a:sysClr val="window" lastClr="FFFFFF"/>
      </a:lt1>
      <a:dk2>
        <a:srgbClr val="004538"/>
      </a:dk2>
      <a:lt2>
        <a:srgbClr val="B6DCD3"/>
      </a:lt2>
      <a:accent1>
        <a:srgbClr val="0DB795"/>
      </a:accent1>
      <a:accent2>
        <a:srgbClr val="FFC72A"/>
      </a:accent2>
      <a:accent3>
        <a:srgbClr val="E63F52"/>
      </a:accent3>
      <a:accent4>
        <a:srgbClr val="5F6EB3"/>
      </a:accent4>
      <a:accent5>
        <a:srgbClr val="FFFFFF"/>
      </a:accent5>
      <a:accent6>
        <a:srgbClr val="FFFFFF"/>
      </a:accent6>
      <a:hlink>
        <a:srgbClr val="5F6EB3"/>
      </a:hlink>
      <a:folHlink>
        <a:srgbClr val="E63F52"/>
      </a:folHlink>
    </a:clrScheme>
    <a:fontScheme name="ROT teks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a3af32-c20d-4bca-89db-d5671041ccfc">
      <Terms xmlns="http://schemas.microsoft.com/office/infopath/2007/PartnerControls"/>
    </lcf76f155ced4ddcb4097134ff3c332f>
    <TaxCatchAll xmlns="a008458c-4494-4637-ada1-0a4b160b497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90F6FF3F4E904497F7DFA09E0AB1DA" ma:contentTypeVersion="13" ma:contentTypeDescription="Opprett et nytt dokument." ma:contentTypeScope="" ma:versionID="0f546eabcfd3f551d844a61d8c759acc">
  <xsd:schema xmlns:xsd="http://www.w3.org/2001/XMLSchema" xmlns:xs="http://www.w3.org/2001/XMLSchema" xmlns:p="http://schemas.microsoft.com/office/2006/metadata/properties" xmlns:ns2="08a3af32-c20d-4bca-89db-d5671041ccfc" xmlns:ns3="a008458c-4494-4637-ada1-0a4b160b4979" targetNamespace="http://schemas.microsoft.com/office/2006/metadata/properties" ma:root="true" ma:fieldsID="7592bf02a65bb0beed8a8d3b8eb4920e" ns2:_="" ns3:_="">
    <xsd:import namespace="08a3af32-c20d-4bca-89db-d5671041ccfc"/>
    <xsd:import namespace="a008458c-4494-4637-ada1-0a4b160b49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3af32-c20d-4bca-89db-d5671041c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17f1e631-7134-4ce3-8a3d-482fd88a4c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8458c-4494-4637-ada1-0a4b160b497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e4c41be-079d-4130-85d1-a6d1e031119d}" ma:internalName="TaxCatchAll" ma:showField="CatchAllData" ma:web="a008458c-4494-4637-ada1-0a4b160b49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375955-C31C-4A90-89B4-3586B9BB8D6C}">
  <ds:schemaRefs>
    <ds:schemaRef ds:uri="http://schemas.microsoft.com/office/2006/metadata/properties"/>
    <ds:schemaRef ds:uri="http://schemas.microsoft.com/office/infopath/2007/PartnerControls"/>
    <ds:schemaRef ds:uri="08a3af32-c20d-4bca-89db-d5671041ccfc"/>
    <ds:schemaRef ds:uri="a008458c-4494-4637-ada1-0a4b160b4979"/>
  </ds:schemaRefs>
</ds:datastoreItem>
</file>

<file path=customXml/itemProps2.xml><?xml version="1.0" encoding="utf-8"?>
<ds:datastoreItem xmlns:ds="http://schemas.openxmlformats.org/officeDocument/2006/customXml" ds:itemID="{322A1F21-2106-41E1-AFAB-EBF310C996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1D6332-3471-4CDA-9013-9CAB52EC03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3af32-c20d-4bca-89db-d5671041ccfc"/>
    <ds:schemaRef ds:uri="a008458c-4494-4637-ada1-0a4b160b4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7214</TotalTime>
  <Words>1121</Words>
  <Application>Microsoft Office PowerPoint</Application>
  <PresentationFormat>Widescreen</PresentationFormat>
  <Paragraphs>80</Paragraphs>
  <Slides>10</Slides>
  <Notes>5</Notes>
  <HiddenSlides>0</HiddenSlides>
  <MMClips>2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10</vt:i4>
      </vt:variant>
    </vt:vector>
  </HeadingPairs>
  <TitlesOfParts>
    <vt:vector size="21" baseType="lpstr">
      <vt:lpstr>Arial</vt:lpstr>
      <vt:lpstr>Calibri</vt:lpstr>
      <vt:lpstr>Hkgrotesk</vt:lpstr>
      <vt:lpstr>Montserrat</vt:lpstr>
      <vt:lpstr>Söhne</vt:lpstr>
      <vt:lpstr>1_ROT</vt:lpstr>
      <vt:lpstr>2_ROT</vt:lpstr>
      <vt:lpstr>3_ROT</vt:lpstr>
      <vt:lpstr>4_ROT</vt:lpstr>
      <vt:lpstr>5_ROT</vt:lpstr>
      <vt:lpstr>6_ROT</vt:lpstr>
      <vt:lpstr>Intro til undervisningsopplegget</vt:lpstr>
      <vt:lpstr>Matforedling og tilleggsnæring</vt:lpstr>
      <vt:lpstr>Timens innhold og organisering: </vt:lpstr>
      <vt:lpstr>Matforedling og tilleggsnæring</vt:lpstr>
      <vt:lpstr>PowerPoint-presentasjon</vt:lpstr>
      <vt:lpstr>PowerPoint-presentasjon</vt:lpstr>
      <vt:lpstr>PowerPoint-presentasjon</vt:lpstr>
      <vt:lpstr>Matforedling og matlaging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Lutdal</dc:creator>
  <cp:lastModifiedBy>Gunn Bratberg</cp:lastModifiedBy>
  <cp:revision>16</cp:revision>
  <dcterms:created xsi:type="dcterms:W3CDTF">2023-10-03T11:11:23Z</dcterms:created>
  <dcterms:modified xsi:type="dcterms:W3CDTF">2024-03-15T12:48:03Z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0x010100B890F6FF3F4E904497F7DFA09E0AB1DA</vt:lpwstr>
  </property>
  <property fmtid="{D5CDD505-2E9C-101B-9397-08002B2CF9AE}" pid="3" name="MediaServiceImageTags">
    <vt:lpwstr/>
  </property>
</Properties>
</file>